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DA359A-2D2D-4CF8-8097-150C705B546D}" v="30" dt="2023-11-08T11:53:12.9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ye Lloyd-Jones" userId="5be62e60-938a-45cf-a6c7-349b69a1a2a8" providerId="ADAL" clId="{88DA359A-2D2D-4CF8-8097-150C705B546D}"/>
    <pc:docChg chg="undo custSel addSld delSld modSld sldOrd">
      <pc:chgData name="Faye Lloyd-Jones" userId="5be62e60-938a-45cf-a6c7-349b69a1a2a8" providerId="ADAL" clId="{88DA359A-2D2D-4CF8-8097-150C705B546D}" dt="2023-11-08T11:53:12.967" v="1718"/>
      <pc:docMkLst>
        <pc:docMk/>
      </pc:docMkLst>
      <pc:sldChg chg="addSp delSp modSp del mod ord">
        <pc:chgData name="Faye Lloyd-Jones" userId="5be62e60-938a-45cf-a6c7-349b69a1a2a8" providerId="ADAL" clId="{88DA359A-2D2D-4CF8-8097-150C705B546D}" dt="2023-11-07T15:52:51.315" v="1493" actId="2696"/>
        <pc:sldMkLst>
          <pc:docMk/>
          <pc:sldMk cId="2618229361" sldId="256"/>
        </pc:sldMkLst>
        <pc:spChg chg="add del mod">
          <ac:chgData name="Faye Lloyd-Jones" userId="5be62e60-938a-45cf-a6c7-349b69a1a2a8" providerId="ADAL" clId="{88DA359A-2D2D-4CF8-8097-150C705B546D}" dt="2023-11-07T15:52:41.647" v="1488" actId="478"/>
          <ac:spMkLst>
            <pc:docMk/>
            <pc:sldMk cId="2618229361" sldId="256"/>
            <ac:spMk id="3" creationId="{5FFA57A6-BD49-7D96-D9C9-E6BAB16AC8FB}"/>
          </ac:spMkLst>
        </pc:spChg>
        <pc:spChg chg="del mod">
          <ac:chgData name="Faye Lloyd-Jones" userId="5be62e60-938a-45cf-a6c7-349b69a1a2a8" providerId="ADAL" clId="{88DA359A-2D2D-4CF8-8097-150C705B546D}" dt="2023-11-07T15:52:43.598" v="1489" actId="478"/>
          <ac:spMkLst>
            <pc:docMk/>
            <pc:sldMk cId="2618229361" sldId="256"/>
            <ac:spMk id="6" creationId="{BC240458-7B5E-ECA1-0D14-003AD1B9ECC2}"/>
          </ac:spMkLst>
        </pc:spChg>
        <pc:spChg chg="del mod">
          <ac:chgData name="Faye Lloyd-Jones" userId="5be62e60-938a-45cf-a6c7-349b69a1a2a8" providerId="ADAL" clId="{88DA359A-2D2D-4CF8-8097-150C705B546D}" dt="2023-11-07T15:52:45.881" v="1490" actId="478"/>
          <ac:spMkLst>
            <pc:docMk/>
            <pc:sldMk cId="2618229361" sldId="256"/>
            <ac:spMk id="16" creationId="{675D30E8-7315-5588-7132-BAAC308ABEE5}"/>
          </ac:spMkLst>
        </pc:spChg>
        <pc:spChg chg="del mod">
          <ac:chgData name="Faye Lloyd-Jones" userId="5be62e60-938a-45cf-a6c7-349b69a1a2a8" providerId="ADAL" clId="{88DA359A-2D2D-4CF8-8097-150C705B546D}" dt="2023-11-07T15:52:40.118" v="1487" actId="478"/>
          <ac:spMkLst>
            <pc:docMk/>
            <pc:sldMk cId="2618229361" sldId="256"/>
            <ac:spMk id="18" creationId="{E4A5309A-5CD9-82B1-B21E-6E8DEF0FCFCD}"/>
          </ac:spMkLst>
        </pc:spChg>
        <pc:spChg chg="del mod">
          <ac:chgData name="Faye Lloyd-Jones" userId="5be62e60-938a-45cf-a6c7-349b69a1a2a8" providerId="ADAL" clId="{88DA359A-2D2D-4CF8-8097-150C705B546D}" dt="2023-11-03T08:48:03.411" v="520" actId="478"/>
          <ac:spMkLst>
            <pc:docMk/>
            <pc:sldMk cId="2618229361" sldId="256"/>
            <ac:spMk id="20" creationId="{1885F404-739A-DD23-AFCD-25FB3092CC6F}"/>
          </ac:spMkLst>
        </pc:spChg>
        <pc:spChg chg="del mod">
          <ac:chgData name="Faye Lloyd-Jones" userId="5be62e60-938a-45cf-a6c7-349b69a1a2a8" providerId="ADAL" clId="{88DA359A-2D2D-4CF8-8097-150C705B546D}" dt="2023-11-07T15:52:47.761" v="1491" actId="478"/>
          <ac:spMkLst>
            <pc:docMk/>
            <pc:sldMk cId="2618229361" sldId="256"/>
            <ac:spMk id="25" creationId="{99DE76EF-1132-B11E-D3D7-D00948B2A15E}"/>
          </ac:spMkLst>
        </pc:spChg>
        <pc:spChg chg="del mod">
          <ac:chgData name="Faye Lloyd-Jones" userId="5be62e60-938a-45cf-a6c7-349b69a1a2a8" providerId="ADAL" clId="{88DA359A-2D2D-4CF8-8097-150C705B546D}" dt="2023-11-07T15:52:35.535" v="1483" actId="478"/>
          <ac:spMkLst>
            <pc:docMk/>
            <pc:sldMk cId="2618229361" sldId="256"/>
            <ac:spMk id="27" creationId="{BFBACEEC-1294-EB1F-7CAC-B5A9FA94AC67}"/>
          </ac:spMkLst>
        </pc:spChg>
        <pc:picChg chg="add del">
          <ac:chgData name="Faye Lloyd-Jones" userId="5be62e60-938a-45cf-a6c7-349b69a1a2a8" providerId="ADAL" clId="{88DA359A-2D2D-4CF8-8097-150C705B546D}" dt="2023-11-03T08:50:56.754" v="747" actId="478"/>
          <ac:picMkLst>
            <pc:docMk/>
            <pc:sldMk cId="2618229361" sldId="256"/>
            <ac:picMk id="2" creationId="{FA50CF03-551E-75B4-AE40-7340E9118CE8}"/>
          </ac:picMkLst>
        </pc:picChg>
        <pc:picChg chg="del">
          <ac:chgData name="Faye Lloyd-Jones" userId="5be62e60-938a-45cf-a6c7-349b69a1a2a8" providerId="ADAL" clId="{88DA359A-2D2D-4CF8-8097-150C705B546D}" dt="2023-11-03T09:26:38.418" v="1446" actId="478"/>
          <ac:picMkLst>
            <pc:docMk/>
            <pc:sldMk cId="2618229361" sldId="256"/>
            <ac:picMk id="5" creationId="{8938AE34-F014-4403-75BC-123A4F66C975}"/>
          </ac:picMkLst>
        </pc:picChg>
        <pc:picChg chg="add del mod">
          <ac:chgData name="Faye Lloyd-Jones" userId="5be62e60-938a-45cf-a6c7-349b69a1a2a8" providerId="ADAL" clId="{88DA359A-2D2D-4CF8-8097-150C705B546D}" dt="2023-11-07T15:52:32.195" v="1482" actId="478"/>
          <ac:picMkLst>
            <pc:docMk/>
            <pc:sldMk cId="2618229361" sldId="256"/>
            <ac:picMk id="7" creationId="{B8C7DFFC-DB3D-0AE6-2A59-48C2401C7E18}"/>
          </ac:picMkLst>
        </pc:picChg>
        <pc:picChg chg="del mod">
          <ac:chgData name="Faye Lloyd-Jones" userId="5be62e60-938a-45cf-a6c7-349b69a1a2a8" providerId="ADAL" clId="{88DA359A-2D2D-4CF8-8097-150C705B546D}" dt="2023-11-07T15:52:48.316" v="1492" actId="478"/>
          <ac:picMkLst>
            <pc:docMk/>
            <pc:sldMk cId="2618229361" sldId="256"/>
            <ac:picMk id="13" creationId="{AEDF9E5A-1981-77BA-1FD0-20A720ECEF31}"/>
          </ac:picMkLst>
        </pc:picChg>
      </pc:sldChg>
      <pc:sldChg chg="addSp delSp modSp new mod">
        <pc:chgData name="Faye Lloyd-Jones" userId="5be62e60-938a-45cf-a6c7-349b69a1a2a8" providerId="ADAL" clId="{88DA359A-2D2D-4CF8-8097-150C705B546D}" dt="2023-11-07T16:06:51.740" v="1605" actId="27614"/>
        <pc:sldMkLst>
          <pc:docMk/>
          <pc:sldMk cId="3726552897" sldId="257"/>
        </pc:sldMkLst>
        <pc:picChg chg="add del mod">
          <ac:chgData name="Faye Lloyd-Jones" userId="5be62e60-938a-45cf-a6c7-349b69a1a2a8" providerId="ADAL" clId="{88DA359A-2D2D-4CF8-8097-150C705B546D}" dt="2023-11-03T08:37:35.654" v="159" actId="478"/>
          <ac:picMkLst>
            <pc:docMk/>
            <pc:sldMk cId="3726552897" sldId="257"/>
            <ac:picMk id="2" creationId="{23A540F4-700C-DBDC-5573-975ABAD913FC}"/>
          </ac:picMkLst>
        </pc:picChg>
        <pc:picChg chg="add mod">
          <ac:chgData name="Faye Lloyd-Jones" userId="5be62e60-938a-45cf-a6c7-349b69a1a2a8" providerId="ADAL" clId="{88DA359A-2D2D-4CF8-8097-150C705B546D}" dt="2023-11-07T16:06:51.740" v="1605" actId="27614"/>
          <ac:picMkLst>
            <pc:docMk/>
            <pc:sldMk cId="3726552897" sldId="257"/>
            <ac:picMk id="3" creationId="{1C996B68-403B-9956-888D-295D24F83603}"/>
          </ac:picMkLst>
        </pc:picChg>
        <pc:picChg chg="add del mod">
          <ac:chgData name="Faye Lloyd-Jones" userId="5be62e60-938a-45cf-a6c7-349b69a1a2a8" providerId="ADAL" clId="{88DA359A-2D2D-4CF8-8097-150C705B546D}" dt="2023-11-07T16:06:46.278" v="1603" actId="478"/>
          <ac:picMkLst>
            <pc:docMk/>
            <pc:sldMk cId="3726552897" sldId="257"/>
            <ac:picMk id="4" creationId="{06794330-EE31-DA94-A1F7-CD3F910B41DD}"/>
          </ac:picMkLst>
        </pc:picChg>
        <pc:picChg chg="add del mod">
          <ac:chgData name="Faye Lloyd-Jones" userId="5be62e60-938a-45cf-a6c7-349b69a1a2a8" providerId="ADAL" clId="{88DA359A-2D2D-4CF8-8097-150C705B546D}" dt="2023-11-03T08:50:11.928" v="738" actId="478"/>
          <ac:picMkLst>
            <pc:docMk/>
            <pc:sldMk cId="3726552897" sldId="257"/>
            <ac:picMk id="5" creationId="{94897D36-E834-7D8F-2ECD-E41D978AA10E}"/>
          </ac:picMkLst>
        </pc:picChg>
      </pc:sldChg>
      <pc:sldChg chg="addSp new del mod">
        <pc:chgData name="Faye Lloyd-Jones" userId="5be62e60-938a-45cf-a6c7-349b69a1a2a8" providerId="ADAL" clId="{88DA359A-2D2D-4CF8-8097-150C705B546D}" dt="2023-11-03T09:18:22.764" v="1445" actId="2696"/>
        <pc:sldMkLst>
          <pc:docMk/>
          <pc:sldMk cId="3800516949" sldId="258"/>
        </pc:sldMkLst>
        <pc:picChg chg="add">
          <ac:chgData name="Faye Lloyd-Jones" userId="5be62e60-938a-45cf-a6c7-349b69a1a2a8" providerId="ADAL" clId="{88DA359A-2D2D-4CF8-8097-150C705B546D}" dt="2023-11-03T09:18:05.517" v="1444" actId="22"/>
          <ac:picMkLst>
            <pc:docMk/>
            <pc:sldMk cId="3800516949" sldId="258"/>
            <ac:picMk id="3" creationId="{13CC9C1E-705A-344E-3B6F-047B0F4403FB}"/>
          </ac:picMkLst>
        </pc:picChg>
      </pc:sldChg>
      <pc:sldChg chg="addSp delSp modSp add del mod">
        <pc:chgData name="Faye Lloyd-Jones" userId="5be62e60-938a-45cf-a6c7-349b69a1a2a8" providerId="ADAL" clId="{88DA359A-2D2D-4CF8-8097-150C705B546D}" dt="2023-11-07T15:58:29.057" v="1579" actId="47"/>
        <pc:sldMkLst>
          <pc:docMk/>
          <pc:sldMk cId="3829400486" sldId="258"/>
        </pc:sldMkLst>
        <pc:spChg chg="add mod">
          <ac:chgData name="Faye Lloyd-Jones" userId="5be62e60-938a-45cf-a6c7-349b69a1a2a8" providerId="ADAL" clId="{88DA359A-2D2D-4CF8-8097-150C705B546D}" dt="2023-11-07T15:53:46.193" v="1524" actId="1076"/>
          <ac:spMkLst>
            <pc:docMk/>
            <pc:sldMk cId="3829400486" sldId="258"/>
            <ac:spMk id="2" creationId="{4128ECA5-079B-B692-5426-4357535222F4}"/>
          </ac:spMkLst>
        </pc:spChg>
        <pc:spChg chg="add del mod">
          <ac:chgData name="Faye Lloyd-Jones" userId="5be62e60-938a-45cf-a6c7-349b69a1a2a8" providerId="ADAL" clId="{88DA359A-2D2D-4CF8-8097-150C705B546D}" dt="2023-11-07T15:55:46.952" v="1568" actId="478"/>
          <ac:spMkLst>
            <pc:docMk/>
            <pc:sldMk cId="3829400486" sldId="258"/>
            <ac:spMk id="5" creationId="{8A58BF7D-3D5F-998D-E987-ED4D69AECB55}"/>
          </ac:spMkLst>
        </pc:spChg>
        <pc:spChg chg="add del mod">
          <ac:chgData name="Faye Lloyd-Jones" userId="5be62e60-938a-45cf-a6c7-349b69a1a2a8" providerId="ADAL" clId="{88DA359A-2D2D-4CF8-8097-150C705B546D}" dt="2023-11-07T15:55:48.818" v="1569" actId="478"/>
          <ac:spMkLst>
            <pc:docMk/>
            <pc:sldMk cId="3829400486" sldId="258"/>
            <ac:spMk id="6" creationId="{D5FA1017-BD6E-DB40-718D-625EDB982B30}"/>
          </ac:spMkLst>
        </pc:spChg>
        <pc:spChg chg="add del mod">
          <ac:chgData name="Faye Lloyd-Jones" userId="5be62e60-938a-45cf-a6c7-349b69a1a2a8" providerId="ADAL" clId="{88DA359A-2D2D-4CF8-8097-150C705B546D}" dt="2023-11-07T15:55:51.476" v="1570" actId="478"/>
          <ac:spMkLst>
            <pc:docMk/>
            <pc:sldMk cId="3829400486" sldId="258"/>
            <ac:spMk id="8" creationId="{491E158D-A873-EFFB-B76F-C7137BAF0880}"/>
          </ac:spMkLst>
        </pc:spChg>
        <pc:picChg chg="add del">
          <ac:chgData name="Faye Lloyd-Jones" userId="5be62e60-938a-45cf-a6c7-349b69a1a2a8" providerId="ADAL" clId="{88DA359A-2D2D-4CF8-8097-150C705B546D}" dt="2023-11-07T15:53:52.020" v="1526" actId="478"/>
          <ac:picMkLst>
            <pc:docMk/>
            <pc:sldMk cId="3829400486" sldId="258"/>
            <ac:picMk id="3" creationId="{53190070-6FED-BABC-0026-B8657617667B}"/>
          </ac:picMkLst>
        </pc:picChg>
        <pc:picChg chg="add del">
          <ac:chgData name="Faye Lloyd-Jones" userId="5be62e60-938a-45cf-a6c7-349b69a1a2a8" providerId="ADAL" clId="{88DA359A-2D2D-4CF8-8097-150C705B546D}" dt="2023-11-07T15:54:49.866" v="1555" actId="478"/>
          <ac:picMkLst>
            <pc:docMk/>
            <pc:sldMk cId="3829400486" sldId="258"/>
            <ac:picMk id="7" creationId="{A9EE243A-55A9-122C-56B9-D76A21D4722A}"/>
          </ac:picMkLst>
        </pc:picChg>
      </pc:sldChg>
      <pc:sldChg chg="addSp delSp modSp add mod">
        <pc:chgData name="Faye Lloyd-Jones" userId="5be62e60-938a-45cf-a6c7-349b69a1a2a8" providerId="ADAL" clId="{88DA359A-2D2D-4CF8-8097-150C705B546D}" dt="2023-11-07T16:11:02.421" v="1676" actId="6549"/>
        <pc:sldMkLst>
          <pc:docMk/>
          <pc:sldMk cId="2591492139" sldId="259"/>
        </pc:sldMkLst>
        <pc:spChg chg="del mod">
          <ac:chgData name="Faye Lloyd-Jones" userId="5be62e60-938a-45cf-a6c7-349b69a1a2a8" providerId="ADAL" clId="{88DA359A-2D2D-4CF8-8097-150C705B546D}" dt="2023-11-07T16:06:43.398" v="1601" actId="478"/>
          <ac:spMkLst>
            <pc:docMk/>
            <pc:sldMk cId="2591492139" sldId="259"/>
            <ac:spMk id="2" creationId="{4128ECA5-079B-B692-5426-4357535222F4}"/>
          </ac:spMkLst>
        </pc:spChg>
        <pc:spChg chg="del mod">
          <ac:chgData name="Faye Lloyd-Jones" userId="5be62e60-938a-45cf-a6c7-349b69a1a2a8" providerId="ADAL" clId="{88DA359A-2D2D-4CF8-8097-150C705B546D}" dt="2023-11-07T16:06:43.398" v="1601" actId="478"/>
          <ac:spMkLst>
            <pc:docMk/>
            <pc:sldMk cId="2591492139" sldId="259"/>
            <ac:spMk id="5" creationId="{8A58BF7D-3D5F-998D-E987-ED4D69AECB55}"/>
          </ac:spMkLst>
        </pc:spChg>
        <pc:spChg chg="del mod">
          <ac:chgData name="Faye Lloyd-Jones" userId="5be62e60-938a-45cf-a6c7-349b69a1a2a8" providerId="ADAL" clId="{88DA359A-2D2D-4CF8-8097-150C705B546D}" dt="2023-11-07T16:06:43.398" v="1601" actId="478"/>
          <ac:spMkLst>
            <pc:docMk/>
            <pc:sldMk cId="2591492139" sldId="259"/>
            <ac:spMk id="6" creationId="{D5FA1017-BD6E-DB40-718D-625EDB982B30}"/>
          </ac:spMkLst>
        </pc:spChg>
        <pc:spChg chg="del mod">
          <ac:chgData name="Faye Lloyd-Jones" userId="5be62e60-938a-45cf-a6c7-349b69a1a2a8" providerId="ADAL" clId="{88DA359A-2D2D-4CF8-8097-150C705B546D}" dt="2023-11-07T16:06:43.398" v="1601" actId="478"/>
          <ac:spMkLst>
            <pc:docMk/>
            <pc:sldMk cId="2591492139" sldId="259"/>
            <ac:spMk id="8" creationId="{491E158D-A873-EFFB-B76F-C7137BAF0880}"/>
          </ac:spMkLst>
        </pc:spChg>
        <pc:spChg chg="add del mod">
          <ac:chgData name="Faye Lloyd-Jones" userId="5be62e60-938a-45cf-a6c7-349b69a1a2a8" providerId="ADAL" clId="{88DA359A-2D2D-4CF8-8097-150C705B546D}" dt="2023-11-07T16:04:02.133" v="1599"/>
          <ac:spMkLst>
            <pc:docMk/>
            <pc:sldMk cId="2591492139" sldId="259"/>
            <ac:spMk id="9" creationId="{13BB8E1F-D52C-9D56-B7BD-FC954DDB44BB}"/>
          </ac:spMkLst>
        </pc:spChg>
        <pc:spChg chg="add mod">
          <ac:chgData name="Faye Lloyd-Jones" userId="5be62e60-938a-45cf-a6c7-349b69a1a2a8" providerId="ADAL" clId="{88DA359A-2D2D-4CF8-8097-150C705B546D}" dt="2023-11-07T16:11:02.421" v="1676" actId="6549"/>
          <ac:spMkLst>
            <pc:docMk/>
            <pc:sldMk cId="2591492139" sldId="259"/>
            <ac:spMk id="14" creationId="{5DA37EDA-C21E-35EF-C538-53B64A33F417}"/>
          </ac:spMkLst>
        </pc:spChg>
        <pc:picChg chg="del mod">
          <ac:chgData name="Faye Lloyd-Jones" userId="5be62e60-938a-45cf-a6c7-349b69a1a2a8" providerId="ADAL" clId="{88DA359A-2D2D-4CF8-8097-150C705B546D}" dt="2023-11-07T16:02:07.334" v="1581" actId="478"/>
          <ac:picMkLst>
            <pc:docMk/>
            <pc:sldMk cId="2591492139" sldId="259"/>
            <ac:picMk id="4" creationId="{06794330-EE31-DA94-A1F7-CD3F910B41DD}"/>
          </ac:picMkLst>
        </pc:picChg>
        <pc:picChg chg="add del mod ord">
          <ac:chgData name="Faye Lloyd-Jones" userId="5be62e60-938a-45cf-a6c7-349b69a1a2a8" providerId="ADAL" clId="{88DA359A-2D2D-4CF8-8097-150C705B546D}" dt="2023-11-07T16:06:43.983" v="1602" actId="478"/>
          <ac:picMkLst>
            <pc:docMk/>
            <pc:sldMk cId="2591492139" sldId="259"/>
            <ac:picMk id="7" creationId="{8E6AA39C-C45E-F7AF-013E-76FDC0EC94F3}"/>
          </ac:picMkLst>
        </pc:picChg>
        <pc:picChg chg="add del mod">
          <ac:chgData name="Faye Lloyd-Jones" userId="5be62e60-938a-45cf-a6c7-349b69a1a2a8" providerId="ADAL" clId="{88DA359A-2D2D-4CF8-8097-150C705B546D}" dt="2023-11-07T16:07:41.652" v="1609" actId="478"/>
          <ac:picMkLst>
            <pc:docMk/>
            <pc:sldMk cId="2591492139" sldId="259"/>
            <ac:picMk id="11" creationId="{938ED75A-EE9C-1861-1C5D-0D1C1E04C3D7}"/>
          </ac:picMkLst>
        </pc:picChg>
        <pc:picChg chg="add mod">
          <ac:chgData name="Faye Lloyd-Jones" userId="5be62e60-938a-45cf-a6c7-349b69a1a2a8" providerId="ADAL" clId="{88DA359A-2D2D-4CF8-8097-150C705B546D}" dt="2023-11-07T16:09:06.435" v="1611" actId="27614"/>
          <ac:picMkLst>
            <pc:docMk/>
            <pc:sldMk cId="2591492139" sldId="259"/>
            <ac:picMk id="13" creationId="{F8B70F0A-697A-51D5-C347-2AFAC582C5F2}"/>
          </ac:picMkLst>
        </pc:picChg>
      </pc:sldChg>
      <pc:sldChg chg="delSp add del mod">
        <pc:chgData name="Faye Lloyd-Jones" userId="5be62e60-938a-45cf-a6c7-349b69a1a2a8" providerId="ADAL" clId="{88DA359A-2D2D-4CF8-8097-150C705B546D}" dt="2023-11-07T15:58:26.558" v="1578" actId="47"/>
        <pc:sldMkLst>
          <pc:docMk/>
          <pc:sldMk cId="1399915710" sldId="260"/>
        </pc:sldMkLst>
        <pc:spChg chg="del">
          <ac:chgData name="Faye Lloyd-Jones" userId="5be62e60-938a-45cf-a6c7-349b69a1a2a8" providerId="ADAL" clId="{88DA359A-2D2D-4CF8-8097-150C705B546D}" dt="2023-11-07T15:55:58.761" v="1573" actId="478"/>
          <ac:spMkLst>
            <pc:docMk/>
            <pc:sldMk cId="1399915710" sldId="260"/>
            <ac:spMk id="8" creationId="{491E158D-A873-EFFB-B76F-C7137BAF0880}"/>
          </ac:spMkLst>
        </pc:spChg>
      </pc:sldChg>
      <pc:sldChg chg="addSp modSp new mod">
        <pc:chgData name="Faye Lloyd-Jones" userId="5be62e60-938a-45cf-a6c7-349b69a1a2a8" providerId="ADAL" clId="{88DA359A-2D2D-4CF8-8097-150C705B546D}" dt="2023-11-07T16:11:19.189" v="1683" actId="20577"/>
        <pc:sldMkLst>
          <pc:docMk/>
          <pc:sldMk cId="2880755997" sldId="260"/>
        </pc:sldMkLst>
        <pc:spChg chg="add mod">
          <ac:chgData name="Faye Lloyd-Jones" userId="5be62e60-938a-45cf-a6c7-349b69a1a2a8" providerId="ADAL" clId="{88DA359A-2D2D-4CF8-8097-150C705B546D}" dt="2023-11-07T16:11:08.152" v="1677"/>
          <ac:spMkLst>
            <pc:docMk/>
            <pc:sldMk cId="2880755997" sldId="260"/>
            <ac:spMk id="4" creationId="{89987012-945C-EEE0-F9B6-46E1E936FD7F}"/>
          </ac:spMkLst>
        </pc:spChg>
        <pc:spChg chg="add mod">
          <ac:chgData name="Faye Lloyd-Jones" userId="5be62e60-938a-45cf-a6c7-349b69a1a2a8" providerId="ADAL" clId="{88DA359A-2D2D-4CF8-8097-150C705B546D}" dt="2023-11-07T16:11:19.189" v="1683" actId="20577"/>
          <ac:spMkLst>
            <pc:docMk/>
            <pc:sldMk cId="2880755997" sldId="260"/>
            <ac:spMk id="5" creationId="{FFAD6DE9-1A67-D58F-453C-84FF2A28894A}"/>
          </ac:spMkLst>
        </pc:spChg>
        <pc:picChg chg="add mod">
          <ac:chgData name="Faye Lloyd-Jones" userId="5be62e60-938a-45cf-a6c7-349b69a1a2a8" providerId="ADAL" clId="{88DA359A-2D2D-4CF8-8097-150C705B546D}" dt="2023-11-07T16:09:13.528" v="1615" actId="962"/>
          <ac:picMkLst>
            <pc:docMk/>
            <pc:sldMk cId="2880755997" sldId="260"/>
            <ac:picMk id="3" creationId="{62FEAD82-9127-C5D8-893A-44EF85799033}"/>
          </ac:picMkLst>
        </pc:picChg>
      </pc:sldChg>
      <pc:sldChg chg="addSp delSp modSp new mod">
        <pc:chgData name="Faye Lloyd-Jones" userId="5be62e60-938a-45cf-a6c7-349b69a1a2a8" providerId="ADAL" clId="{88DA359A-2D2D-4CF8-8097-150C705B546D}" dt="2023-11-08T11:53:05.455" v="1716"/>
        <pc:sldMkLst>
          <pc:docMk/>
          <pc:sldMk cId="3414305729" sldId="261"/>
        </pc:sldMkLst>
        <pc:spChg chg="add del mod">
          <ac:chgData name="Faye Lloyd-Jones" userId="5be62e60-938a-45cf-a6c7-349b69a1a2a8" providerId="ADAL" clId="{88DA359A-2D2D-4CF8-8097-150C705B546D}" dt="2023-11-08T11:52:51.079" v="1713" actId="478"/>
          <ac:spMkLst>
            <pc:docMk/>
            <pc:sldMk cId="3414305729" sldId="261"/>
            <ac:spMk id="4" creationId="{C86C7260-5A7F-4F9A-5A22-D5CCD0792BE4}"/>
          </ac:spMkLst>
        </pc:spChg>
        <pc:spChg chg="add mod">
          <ac:chgData name="Faye Lloyd-Jones" userId="5be62e60-938a-45cf-a6c7-349b69a1a2a8" providerId="ADAL" clId="{88DA359A-2D2D-4CF8-8097-150C705B546D}" dt="2023-11-07T16:11:24.171" v="1684"/>
          <ac:spMkLst>
            <pc:docMk/>
            <pc:sldMk cId="3414305729" sldId="261"/>
            <ac:spMk id="5" creationId="{02FDB017-21E2-CAB6-AAE1-407AB27BE11F}"/>
          </ac:spMkLst>
        </pc:spChg>
        <pc:spChg chg="add mod">
          <ac:chgData name="Faye Lloyd-Jones" userId="5be62e60-938a-45cf-a6c7-349b69a1a2a8" providerId="ADAL" clId="{88DA359A-2D2D-4CF8-8097-150C705B546D}" dt="2023-11-07T16:11:38.776" v="1697" actId="1076"/>
          <ac:spMkLst>
            <pc:docMk/>
            <pc:sldMk cId="3414305729" sldId="261"/>
            <ac:spMk id="6" creationId="{F55D2E59-B774-CCA1-856D-6AF3B4B1D58B}"/>
          </ac:spMkLst>
        </pc:spChg>
        <pc:spChg chg="add mod">
          <ac:chgData name="Faye Lloyd-Jones" userId="5be62e60-938a-45cf-a6c7-349b69a1a2a8" providerId="ADAL" clId="{88DA359A-2D2D-4CF8-8097-150C705B546D}" dt="2023-11-08T11:53:05.455" v="1716"/>
          <ac:spMkLst>
            <pc:docMk/>
            <pc:sldMk cId="3414305729" sldId="261"/>
            <ac:spMk id="7" creationId="{56F10723-BFEC-6CA3-A048-5B5776BAEF6A}"/>
          </ac:spMkLst>
        </pc:spChg>
        <pc:spChg chg="add del mod">
          <ac:chgData name="Faye Lloyd-Jones" userId="5be62e60-938a-45cf-a6c7-349b69a1a2a8" providerId="ADAL" clId="{88DA359A-2D2D-4CF8-8097-150C705B546D}" dt="2023-11-07T16:11:29.886" v="1686" actId="478"/>
          <ac:spMkLst>
            <pc:docMk/>
            <pc:sldMk cId="3414305729" sldId="261"/>
            <ac:spMk id="7" creationId="{BA5F42DC-59B7-3BF1-4837-1ACF2D00D9C8}"/>
          </ac:spMkLst>
        </pc:spChg>
        <pc:graphicFrameChg chg="add del mod">
          <ac:chgData name="Faye Lloyd-Jones" userId="5be62e60-938a-45cf-a6c7-349b69a1a2a8" providerId="ADAL" clId="{88DA359A-2D2D-4CF8-8097-150C705B546D}" dt="2023-11-08T11:52:58.065" v="1715" actId="478"/>
          <ac:graphicFrameMkLst>
            <pc:docMk/>
            <pc:sldMk cId="3414305729" sldId="261"/>
            <ac:graphicFrameMk id="2" creationId="{E9F9B51F-E7BC-A0F3-97FD-E3B0FCF3C5C4}"/>
          </ac:graphicFrameMkLst>
        </pc:graphicFrameChg>
        <pc:picChg chg="add mod">
          <ac:chgData name="Faye Lloyd-Jones" userId="5be62e60-938a-45cf-a6c7-349b69a1a2a8" providerId="ADAL" clId="{88DA359A-2D2D-4CF8-8097-150C705B546D}" dt="2023-11-07T16:09:25.332" v="1619" actId="962"/>
          <ac:picMkLst>
            <pc:docMk/>
            <pc:sldMk cId="3414305729" sldId="261"/>
            <ac:picMk id="3" creationId="{966AC3D4-6213-0EC4-D572-828589CB5443}"/>
          </ac:picMkLst>
        </pc:picChg>
      </pc:sldChg>
      <pc:sldChg chg="delSp add del mod">
        <pc:chgData name="Faye Lloyd-Jones" userId="5be62e60-938a-45cf-a6c7-349b69a1a2a8" providerId="ADAL" clId="{88DA359A-2D2D-4CF8-8097-150C705B546D}" dt="2023-11-07T15:58:29.640" v="1580" actId="47"/>
        <pc:sldMkLst>
          <pc:docMk/>
          <pc:sldMk cId="4066761907" sldId="261"/>
        </pc:sldMkLst>
        <pc:spChg chg="del">
          <ac:chgData name="Faye Lloyd-Jones" userId="5be62e60-938a-45cf-a6c7-349b69a1a2a8" providerId="ADAL" clId="{88DA359A-2D2D-4CF8-8097-150C705B546D}" dt="2023-11-07T15:55:53.895" v="1571" actId="478"/>
          <ac:spMkLst>
            <pc:docMk/>
            <pc:sldMk cId="4066761907" sldId="261"/>
            <ac:spMk id="6" creationId="{D5FA1017-BD6E-DB40-718D-625EDB982B30}"/>
          </ac:spMkLst>
        </pc:spChg>
        <pc:spChg chg="del">
          <ac:chgData name="Faye Lloyd-Jones" userId="5be62e60-938a-45cf-a6c7-349b69a1a2a8" providerId="ADAL" clId="{88DA359A-2D2D-4CF8-8097-150C705B546D}" dt="2023-11-07T15:55:55.384" v="1572" actId="478"/>
          <ac:spMkLst>
            <pc:docMk/>
            <pc:sldMk cId="4066761907" sldId="261"/>
            <ac:spMk id="8" creationId="{491E158D-A873-EFFB-B76F-C7137BAF0880}"/>
          </ac:spMkLst>
        </pc:spChg>
      </pc:sldChg>
      <pc:sldChg chg="addSp delSp modSp new mod">
        <pc:chgData name="Faye Lloyd-Jones" userId="5be62e60-938a-45cf-a6c7-349b69a1a2a8" providerId="ADAL" clId="{88DA359A-2D2D-4CF8-8097-150C705B546D}" dt="2023-11-08T11:53:12.967" v="1718"/>
        <pc:sldMkLst>
          <pc:docMk/>
          <pc:sldMk cId="791119669" sldId="262"/>
        </pc:sldMkLst>
        <pc:spChg chg="add mod">
          <ac:chgData name="Faye Lloyd-Jones" userId="5be62e60-938a-45cf-a6c7-349b69a1a2a8" providerId="ADAL" clId="{88DA359A-2D2D-4CF8-8097-150C705B546D}" dt="2023-11-08T11:53:12.967" v="1718"/>
          <ac:spMkLst>
            <pc:docMk/>
            <pc:sldMk cId="791119669" sldId="262"/>
            <ac:spMk id="2" creationId="{F307D0E3-E6B5-B14E-DAF5-115A707912BF}"/>
          </ac:spMkLst>
        </pc:spChg>
        <pc:spChg chg="add del mod">
          <ac:chgData name="Faye Lloyd-Jones" userId="5be62e60-938a-45cf-a6c7-349b69a1a2a8" providerId="ADAL" clId="{88DA359A-2D2D-4CF8-8097-150C705B546D}" dt="2023-11-07T16:09:48.102" v="1625" actId="478"/>
          <ac:spMkLst>
            <pc:docMk/>
            <pc:sldMk cId="791119669" sldId="262"/>
            <ac:spMk id="5" creationId="{21C5EE8D-C394-B3FA-320D-CE2DC91190AF}"/>
          </ac:spMkLst>
        </pc:spChg>
        <pc:spChg chg="add del mod">
          <ac:chgData name="Faye Lloyd-Jones" userId="5be62e60-938a-45cf-a6c7-349b69a1a2a8" providerId="ADAL" clId="{88DA359A-2D2D-4CF8-8097-150C705B546D}" dt="2023-11-08T11:53:12.281" v="1717" actId="478"/>
          <ac:spMkLst>
            <pc:docMk/>
            <pc:sldMk cId="791119669" sldId="262"/>
            <ac:spMk id="6" creationId="{E5DB873E-C948-7A76-BF6E-B6F1E57E3694}"/>
          </ac:spMkLst>
        </pc:spChg>
        <pc:spChg chg="add mod">
          <ac:chgData name="Faye Lloyd-Jones" userId="5be62e60-938a-45cf-a6c7-349b69a1a2a8" providerId="ADAL" clId="{88DA359A-2D2D-4CF8-8097-150C705B546D}" dt="2023-11-07T16:11:45.700" v="1698"/>
          <ac:spMkLst>
            <pc:docMk/>
            <pc:sldMk cId="791119669" sldId="262"/>
            <ac:spMk id="7" creationId="{553B6489-24D2-9153-F338-49114B2C1DE8}"/>
          </ac:spMkLst>
        </pc:spChg>
        <pc:spChg chg="add mod">
          <ac:chgData name="Faye Lloyd-Jones" userId="5be62e60-938a-45cf-a6c7-349b69a1a2a8" providerId="ADAL" clId="{88DA359A-2D2D-4CF8-8097-150C705B546D}" dt="2023-11-07T16:11:45.700" v="1698"/>
          <ac:spMkLst>
            <pc:docMk/>
            <pc:sldMk cId="791119669" sldId="262"/>
            <ac:spMk id="8" creationId="{C555D3FE-1C2D-046C-AC3C-D15F67ECDD6F}"/>
          </ac:spMkLst>
        </pc:spChg>
        <pc:spChg chg="add mod">
          <ac:chgData name="Faye Lloyd-Jones" userId="5be62e60-938a-45cf-a6c7-349b69a1a2a8" providerId="ADAL" clId="{88DA359A-2D2D-4CF8-8097-150C705B546D}" dt="2023-11-07T16:12:23.779" v="1712" actId="1076"/>
          <ac:spMkLst>
            <pc:docMk/>
            <pc:sldMk cId="791119669" sldId="262"/>
            <ac:spMk id="9" creationId="{BD04109A-4313-CFB4-F8E8-F663615E14D7}"/>
          </ac:spMkLst>
        </pc:spChg>
        <pc:picChg chg="add mod">
          <ac:chgData name="Faye Lloyd-Jones" userId="5be62e60-938a-45cf-a6c7-349b69a1a2a8" providerId="ADAL" clId="{88DA359A-2D2D-4CF8-8097-150C705B546D}" dt="2023-11-07T16:09:32.929" v="1622" actId="27614"/>
          <ac:picMkLst>
            <pc:docMk/>
            <pc:sldMk cId="791119669" sldId="262"/>
            <ac:picMk id="3" creationId="{E01D0B82-52A0-2A6E-76D3-57393A9A290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98329-0511-B96B-2A0D-82E21E42E1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A54472-D13C-B226-E840-422944D62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2C13A-7AA7-2613-739F-E13F1A2FC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83FEB-34EC-41A6-AEC8-3F4471C3D1BC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2744E-3103-0641-1A26-81B70B3B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A519B-86AF-A83A-B332-AE659BBC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8F28-48D2-4A58-A2C8-3B7914105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31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66CA4-9988-9A9A-0060-5280045B0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6D60E-4AC3-45C1-6852-54FB1C328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B4EDD-52CC-ABE7-2152-B4A080708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83FEB-34EC-41A6-AEC8-3F4471C3D1BC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6DDAA-E4E4-63FD-E154-7DF0B3926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48BBC-FF0A-7480-BF16-C117FDF17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8F28-48D2-4A58-A2C8-3B7914105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679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17C4D4-8C61-E276-58B8-8D3A0D283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E627F4-023A-139A-9DE3-2CDF5F2FE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4DD30-601C-D8E8-22FA-F4404601B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83FEB-34EC-41A6-AEC8-3F4471C3D1BC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E8195-C9AB-DEB3-6D50-E189630F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05B90-C341-309E-4C41-902205ACB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8F28-48D2-4A58-A2C8-3B7914105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965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BF538-0363-1B9E-6606-8E21C2D02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E9E3-059C-D3BC-71B1-36852CE3D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43A81-A218-BE4F-0E88-2D21A34CA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83FEB-34EC-41A6-AEC8-3F4471C3D1BC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2EE1E-576C-B285-DB7C-FD32F138B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939B6-24E5-1C25-DE35-BEC6E683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8F28-48D2-4A58-A2C8-3B7914105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781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7C893-DE49-7E80-9879-BF310EC4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72A16-674F-FF29-FBDA-40AAEE685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4008B-2003-2E2C-30C6-858025F6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83FEB-34EC-41A6-AEC8-3F4471C3D1BC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CEA2A-4541-5047-01E2-B75F75C3C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1BA59-CA15-9AF7-C884-E7A6F118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8F28-48D2-4A58-A2C8-3B7914105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107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2943-0E01-0F53-5CF6-C01D4A6F8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09559-C31C-B6A0-3600-236AB3BFC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FC437-66DF-CF98-742D-E0CAE6D99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F1218-3502-E18F-A01F-F0CDF7FA5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83FEB-34EC-41A6-AEC8-3F4471C3D1BC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EAB19-C109-45D3-18F2-9877C7317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53983-3E51-A036-8262-14FDF9EAE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8F28-48D2-4A58-A2C8-3B7914105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325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71D88-5528-C2D3-8236-82599AA2C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9A279-B12B-AFC1-D139-4ECF35F1D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171D28-FB63-B187-5308-67B6EBBC5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4499C-27E9-1961-5E92-4754E34E38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18D19-E0C9-EBC5-CD04-A56A641E07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4AE8A-822F-BB86-519E-D0B151499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83FEB-34EC-41A6-AEC8-3F4471C3D1BC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4D6A2-B3AD-AC4D-8E5E-F3343277C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DC7FBE-E31F-838C-5F1C-6552C3DB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8F28-48D2-4A58-A2C8-3B7914105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5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38C4A-00AE-FE2F-33BF-F10AE1B2E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0AA1E9-519C-C5AE-E949-B863A2897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83FEB-34EC-41A6-AEC8-3F4471C3D1BC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D492A7-780D-6C3F-1B5C-1B50B8675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FD689E-D813-B130-0050-CBB05B3EF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8F28-48D2-4A58-A2C8-3B7914105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97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1E2F3E-D34F-B100-727F-2C39BA1B0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83FEB-34EC-41A6-AEC8-3F4471C3D1BC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E321A9-662E-8B3C-306A-D3A9B5290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E91B5-6F6D-9A0E-6269-6B1566F8A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8F28-48D2-4A58-A2C8-3B7914105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8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EFF13-27EC-54A1-E4C4-A39920083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14BF2-9863-714D-3126-C0D645C8A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1F6C6-2C94-0676-44BF-E03B432A0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7EDD8-348C-19A1-FFB3-BA7CDE6A3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83FEB-34EC-41A6-AEC8-3F4471C3D1BC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90C1A-E4AB-2DFF-37BC-A7193B71E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58DED-568D-2831-F356-89F588992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8F28-48D2-4A58-A2C8-3B7914105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940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5C179-A51B-2EA1-72A6-FBB49A97A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8CFEA8-858F-D013-3D99-F1FE46BC8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EB1F12-C66A-8A5B-2817-7FEA1BA5B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D3ECDA-BA2F-A53F-ED23-86C757F97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83FEB-34EC-41A6-AEC8-3F4471C3D1BC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0E816-B714-6304-A8BC-7F72DB6DD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4B15C-4676-EA76-4D12-7CFB2DBDD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8F28-48D2-4A58-A2C8-3B7914105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084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E3E2A3-BC72-2D2F-E32F-C17BC9D1A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99BD2-574A-59D2-EBD8-C08DF96A6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D3F7D-CA6B-F417-C4A4-9E2BBAF803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83FEB-34EC-41A6-AEC8-3F4471C3D1BC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E06FD-0185-6688-D2C9-526AA9463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845DF-C216-80B6-9800-B8295B484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98F28-48D2-4A58-A2C8-3B7914105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93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holding a baby&#10;&#10;Description automatically generated">
            <a:extLst>
              <a:ext uri="{FF2B5EF4-FFF2-40B4-BE49-F238E27FC236}">
                <a16:creationId xmlns:a16="http://schemas.microsoft.com/office/drawing/2014/main" id="{1C996B68-403B-9956-888D-295D24F83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52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ainting of a person holding a baby&#10;&#10;Description automatically generated">
            <a:extLst>
              <a:ext uri="{FF2B5EF4-FFF2-40B4-BE49-F238E27FC236}">
                <a16:creationId xmlns:a16="http://schemas.microsoft.com/office/drawing/2014/main" id="{F8B70F0A-697A-51D5-C347-2AFAC582C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A37EDA-C21E-35EF-C538-53B64A33F417}"/>
              </a:ext>
            </a:extLst>
          </p:cNvPr>
          <p:cNvSpPr txBox="1"/>
          <p:nvPr/>
        </p:nvSpPr>
        <p:spPr>
          <a:xfrm>
            <a:off x="7839075" y="447675"/>
            <a:ext cx="4095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>
                    <a:lumMod val="75000"/>
                  </a:schemeClr>
                </a:solidFill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2591492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holding a baby&#10;&#10;Description automatically generated">
            <a:extLst>
              <a:ext uri="{FF2B5EF4-FFF2-40B4-BE49-F238E27FC236}">
                <a16:creationId xmlns:a16="http://schemas.microsoft.com/office/drawing/2014/main" id="{62FEAD82-9127-C5D8-893A-44EF85799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987012-945C-EEE0-F9B6-46E1E936FD7F}"/>
              </a:ext>
            </a:extLst>
          </p:cNvPr>
          <p:cNvSpPr txBox="1"/>
          <p:nvPr/>
        </p:nvSpPr>
        <p:spPr>
          <a:xfrm>
            <a:off x="7839075" y="447675"/>
            <a:ext cx="4095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>
                    <a:lumMod val="75000"/>
                  </a:schemeClr>
                </a:solidFill>
              </a:rPr>
              <a:t>Stop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AD6DE9-1A67-D58F-453C-84FF2A28894A}"/>
              </a:ext>
            </a:extLst>
          </p:cNvPr>
          <p:cNvSpPr txBox="1"/>
          <p:nvPr/>
        </p:nvSpPr>
        <p:spPr>
          <a:xfrm>
            <a:off x="7839075" y="1847850"/>
            <a:ext cx="4095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>
                    <a:lumMod val="75000"/>
                  </a:schemeClr>
                </a:solidFill>
              </a:rPr>
              <a:t>Read</a:t>
            </a:r>
          </a:p>
        </p:txBody>
      </p:sp>
    </p:spTree>
    <p:extLst>
      <p:ext uri="{BB962C8B-B14F-4D97-AF65-F5344CB8AC3E}">
        <p14:creationId xmlns:p14="http://schemas.microsoft.com/office/powerpoint/2010/main" val="2880755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holding a baby&#10;&#10;Description automatically generated">
            <a:extLst>
              <a:ext uri="{FF2B5EF4-FFF2-40B4-BE49-F238E27FC236}">
                <a16:creationId xmlns:a16="http://schemas.microsoft.com/office/drawing/2014/main" id="{966AC3D4-6213-0EC4-D572-828589CB5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FDB017-21E2-CAB6-AAE1-407AB27BE11F}"/>
              </a:ext>
            </a:extLst>
          </p:cNvPr>
          <p:cNvSpPr txBox="1"/>
          <p:nvPr/>
        </p:nvSpPr>
        <p:spPr>
          <a:xfrm>
            <a:off x="7839075" y="1847850"/>
            <a:ext cx="4095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>
                    <a:lumMod val="75000"/>
                  </a:schemeClr>
                </a:solidFill>
              </a:rPr>
              <a:t>Read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5D2E59-B774-CCA1-856D-6AF3B4B1D58B}"/>
              </a:ext>
            </a:extLst>
          </p:cNvPr>
          <p:cNvSpPr txBox="1"/>
          <p:nvPr/>
        </p:nvSpPr>
        <p:spPr>
          <a:xfrm>
            <a:off x="7839075" y="3228975"/>
            <a:ext cx="4095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>
                    <a:lumMod val="75000"/>
                  </a:schemeClr>
                </a:solidFill>
              </a:rPr>
              <a:t>Reflect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F10723-BFEC-6CA3-A048-5B5776BAEF6A}"/>
              </a:ext>
            </a:extLst>
          </p:cNvPr>
          <p:cNvSpPr txBox="1"/>
          <p:nvPr/>
        </p:nvSpPr>
        <p:spPr>
          <a:xfrm>
            <a:off x="7839075" y="447675"/>
            <a:ext cx="4095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>
                    <a:lumMod val="75000"/>
                  </a:schemeClr>
                </a:solidFill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3414305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holding a baby&#10;&#10;Description automatically generated">
            <a:extLst>
              <a:ext uri="{FF2B5EF4-FFF2-40B4-BE49-F238E27FC236}">
                <a16:creationId xmlns:a16="http://schemas.microsoft.com/office/drawing/2014/main" id="{E01D0B82-52A0-2A6E-76D3-57393A9A2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3B6489-24D2-9153-F338-49114B2C1DE8}"/>
              </a:ext>
            </a:extLst>
          </p:cNvPr>
          <p:cNvSpPr txBox="1"/>
          <p:nvPr/>
        </p:nvSpPr>
        <p:spPr>
          <a:xfrm>
            <a:off x="7839075" y="1847850"/>
            <a:ext cx="4095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>
                    <a:lumMod val="75000"/>
                  </a:schemeClr>
                </a:solidFill>
              </a:rPr>
              <a:t>Read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55D3FE-1C2D-046C-AC3C-D15F67ECDD6F}"/>
              </a:ext>
            </a:extLst>
          </p:cNvPr>
          <p:cNvSpPr txBox="1"/>
          <p:nvPr/>
        </p:nvSpPr>
        <p:spPr>
          <a:xfrm>
            <a:off x="7839075" y="3228975"/>
            <a:ext cx="4095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>
                    <a:lumMod val="75000"/>
                  </a:schemeClr>
                </a:solidFill>
              </a:rPr>
              <a:t>Reflect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4109A-4313-CFB4-F8E8-F663615E14D7}"/>
              </a:ext>
            </a:extLst>
          </p:cNvPr>
          <p:cNvSpPr txBox="1"/>
          <p:nvPr/>
        </p:nvSpPr>
        <p:spPr>
          <a:xfrm>
            <a:off x="7839075" y="4705350"/>
            <a:ext cx="4095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>
                    <a:lumMod val="75000"/>
                  </a:schemeClr>
                </a:solidFill>
              </a:rPr>
              <a:t>Respond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07D0E3-E6B5-B14E-DAF5-115A707912BF}"/>
              </a:ext>
            </a:extLst>
          </p:cNvPr>
          <p:cNvSpPr txBox="1"/>
          <p:nvPr/>
        </p:nvSpPr>
        <p:spPr>
          <a:xfrm>
            <a:off x="7839075" y="447675"/>
            <a:ext cx="4095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>
                    <a:lumMod val="75000"/>
                  </a:schemeClr>
                </a:solidFill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791119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10</Words>
  <Application>Microsoft Office PowerPoint</Application>
  <PresentationFormat>Widescreen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Salvation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Faye Lloyd-Jones</dc:creator>
  <cp:lastModifiedBy>Faye Lloyd-Jones</cp:lastModifiedBy>
  <cp:revision>1</cp:revision>
  <dcterms:created xsi:type="dcterms:W3CDTF">2023-11-02T16:01:08Z</dcterms:created>
  <dcterms:modified xsi:type="dcterms:W3CDTF">2023-11-08T11:53:20Z</dcterms:modified>
</cp:coreProperties>
</file>