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9F7CD0-8FCA-EF91-6849-A1DB263960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DB1C0-533B-0C45-3388-6A5783C49A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46832F-F4B5-4870-BC2A-4A34BB582B8F}" type="datetimeFigureOut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FF203-5039-FE28-F9D8-D4C77144FD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489CC-F1EC-3D52-08D5-06A53C42D7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A2AB1C-A859-49F7-882E-405C87797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A335D5-3FA0-6CF5-811C-8003D51BC4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9C54E8-78CA-DBCE-10F8-3ABB33D271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90791C-8F11-49F0-A708-0A5D382A209D}" type="datetimeFigureOut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CD0A3D8-2E63-14A6-5489-0BB86A58DD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CC8F040-F590-DE71-3885-03BFB3497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61E1B-8220-4DBE-C2E0-E913062C53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01F30-FB55-45D7-4689-1E6BE8E3B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4D4297-DBB6-47FD-A294-FA0977A52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B20CA-2079-6996-D8B5-C4FEF063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2B1A-3BF3-4C35-B9DA-D30B63412899}" type="datetimeFigureOut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3BDA6-E51A-B537-226B-8CEC1E19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8C7F1-9332-C4FC-34FB-93D8D980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414F-4920-4F57-85DF-3CD38FFD2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08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A56F8-D242-9F4D-1244-E0276A09B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E160F-7D42-4BD7-8E02-EE1C7FA93C45}" type="datetimeFigureOut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EE84E-6E07-B12B-895F-7B16E98E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D7A6C-731C-BAFE-AC4F-23CBD2A4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6FBD5-2A11-44DD-9A1E-06F0AE7C4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0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4F74F-0413-965E-1C70-B8884861B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3C084-1F3D-49E0-80CB-5512BCD79F14}" type="datetimeFigureOut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27BAC-F192-368D-A3D1-5BA94605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63E4A-88FC-36C1-E942-A823250C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9B25E-27FC-40CF-8057-1F0EE3AAD3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0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EC91C-FDB3-FB56-3B5A-0BE227192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24F53-CE54-42D2-94A2-023B8CABAFD6}" type="datetimeFigureOut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82909-69CE-69A9-6DEB-42B85D3C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7D58B-CC6A-B535-EB04-C36A56FE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952A-B6F2-4F30-8A2C-A96BE2F3B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00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71311-0D01-72C9-F533-729623A9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6583F-B9FD-4B32-A92B-900EFA786735}" type="datetimeFigureOut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18E8F-429E-BCB6-9C13-87662FA2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AF934-2734-DE3F-19FB-83D1A413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79FB7-A485-4D6B-A166-CCE5902FC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19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0C411E-C3AA-51FA-CBFB-CB344E9A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EBFD-3B70-4F36-8446-7A5D7DBCDB7D}" type="datetimeFigureOut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29CCFE-B785-E808-69D2-74F5E7DE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0D80FB-CFD8-CB79-F4B0-336D490D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EED9A-2783-4E5F-99F4-F4B231998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81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37CE3C-1FD5-F638-2C78-2DD3C11B1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C0D89-E2D8-419C-80D1-E990786B7307}" type="datetimeFigureOut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89FB59-DFE0-1730-3059-A0D38329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5A28D4-CA00-AC55-8105-005DACB8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2BDD-4F1A-4795-A73B-39A19FF73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96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FD498B2-B038-C7F5-BE63-47B294C9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8673-56C5-4A95-B491-9DB4640F481F}" type="datetimeFigureOut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971111-449A-2BC9-F074-BFFFF0AE9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4B1A7D-B4C1-CC1E-26C3-6D783BE4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9188F-ABAD-47ED-9631-2BAF57B02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84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BDEBC01-E96B-E22D-295D-11FE19948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813DD-4E87-4A46-BEDB-BF0C000A4A0F}" type="datetimeFigureOut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504269-E850-AC27-051B-0AD9584C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DE747A-1FD3-4D9C-12FB-A72B1671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6A5E-1E52-4393-BD13-37EB601AD8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69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F7E550-5285-F90B-C094-BA95D311E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16175-7FA4-478D-B04A-9C13082DDE9E}" type="datetimeFigureOut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6791E4-D014-909E-2D61-BC3EBC56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047A78-1DDA-AED4-DF42-30AD9368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E83D5-C4D1-4E1A-BBF6-4F985E226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1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4B987C-EF23-EB1F-6CAA-E85F80E5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D3C74-EDB0-4645-B166-94F197CAB279}" type="datetimeFigureOut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EB9CCA-F4F1-5722-3F51-6FACEB5B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E3943E-E1C1-B764-6DF6-8224F727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F95E-6AF0-41F5-83DE-C4517ECEF8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87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629A071-B162-FBB1-D9E6-147BD8187F7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9A2C8D7-2739-E6BD-8787-EA0C125346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2EF15-CC2D-50A8-7045-3B6787F81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82595E-BCFD-4582-B908-9AE6FA806D32}" type="datetimeFigureOut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4079D-D9EA-A99A-5969-FA7921512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41AD7-3027-32D9-D221-1B6DC67FD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5CC6F20-E5E8-462A-A564-1061994485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8E2872E8-3962-B058-0A27-9EC85771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90863"/>
            <a:ext cx="9144000" cy="812800"/>
          </a:xfrm>
        </p:spPr>
        <p:txBody>
          <a:bodyPr/>
          <a:lstStyle/>
          <a:p>
            <a:pPr algn="l"/>
            <a:r>
              <a:rPr lang="en-GB" altLang="en-US" sz="5400" b="1" dirty="0">
                <a:solidFill>
                  <a:srgbClr val="446064"/>
                </a:solidFill>
                <a:latin typeface="Gill Sans SemiBold" pitchFamily="34" charset="0"/>
                <a:cs typeface="Gill Sans SemiBold" pitchFamily="34" charset="0"/>
              </a:rPr>
              <a:t>Insert Title Here</a:t>
            </a:r>
            <a:r>
              <a:rPr lang="mr-IN" altLang="en-US" sz="5400" b="1" dirty="0">
                <a:solidFill>
                  <a:srgbClr val="446064"/>
                </a:solidFill>
                <a:latin typeface="Gill Sans SemiBold" pitchFamily="34" charset="0"/>
                <a:cs typeface="Gill Sans SemiBold" pitchFamily="34" charset="0"/>
              </a:rPr>
              <a:t>…</a:t>
            </a:r>
            <a:endParaRPr lang="en-US" altLang="en-US" sz="5400" b="1" dirty="0">
              <a:solidFill>
                <a:srgbClr val="446064"/>
              </a:solidFill>
              <a:latin typeface="Gill Sans SemiBold" pitchFamily="34" charset="0"/>
              <a:cs typeface="Gill Sans Semi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F402-F0E6-2951-AC72-11AA3D3F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9988"/>
            <a:ext cx="10515600" cy="520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446064"/>
                </a:solidFill>
                <a:latin typeface="Gill Sans SemiBold" charset="0"/>
                <a:ea typeface="Gill Sans SemiBold" charset="0"/>
                <a:cs typeface="Gill Sans SemiBold" charset="0"/>
              </a:rPr>
              <a:t>Insert Title Here</a:t>
            </a:r>
            <a:r>
              <a:rPr lang="mr-IN" sz="3600" b="1" dirty="0">
                <a:solidFill>
                  <a:srgbClr val="446064"/>
                </a:solidFill>
                <a:latin typeface="Gill Sans SemiBold" charset="0"/>
                <a:ea typeface="Gill Sans SemiBold" charset="0"/>
                <a:cs typeface="Gill Sans SemiBold" charset="0"/>
              </a:rPr>
              <a:t>…</a:t>
            </a:r>
            <a:endParaRPr lang="en-US" sz="36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D7A05D0F-FDDB-ABE2-AE47-687FFEA73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446064"/>
                </a:solidFill>
                <a:latin typeface="Bell MT" panose="02020503060305020303" pitchFamily="18" charset="0"/>
                <a:ea typeface="Bell MT" panose="02020503060305020303" pitchFamily="18" charset="0"/>
                <a:cs typeface="Bell MT" panose="02020503060305020303" pitchFamily="18" charset="0"/>
              </a:rPr>
              <a:t>Insert Text Here</a:t>
            </a:r>
            <a:r>
              <a:rPr lang="mr-IN" altLang="en-US" dirty="0">
                <a:solidFill>
                  <a:srgbClr val="446064"/>
                </a:solidFill>
                <a:latin typeface="Bell MT" panose="02020503060305020303" pitchFamily="18" charset="0"/>
                <a:ea typeface="Bell MT" panose="02020503060305020303" pitchFamily="18" charset="0"/>
                <a:cs typeface="Bell MT" panose="02020503060305020303" pitchFamily="18" charset="0"/>
              </a:rPr>
              <a:t>…</a:t>
            </a:r>
            <a:endParaRPr lang="en-US" altLang="en-US" dirty="0">
              <a:solidFill>
                <a:srgbClr val="446064"/>
              </a:solidFill>
              <a:latin typeface="Bell MT" panose="02020503060305020303" pitchFamily="18" charset="0"/>
              <a:ea typeface="Bell MT" panose="02020503060305020303" pitchFamily="18" charset="0"/>
              <a:cs typeface="Bell MT" panose="02020503060305020303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298456275 - The Salvation Army - Covenant Day - Powerpoint Template" id="{D35BA709-5F0F-7446-A4A2-81DF95C2CB6E}" vid="{10E3A184-BAD8-1746-9464-CBFF99FCA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12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Arial</vt:lpstr>
      <vt:lpstr>Calibri Light</vt:lpstr>
      <vt:lpstr>Gill Sans SemiBold</vt:lpstr>
      <vt:lpstr>Bell MT</vt:lpstr>
      <vt:lpstr>Office Theme</vt:lpstr>
      <vt:lpstr>Insert Title Here…</vt:lpstr>
      <vt:lpstr>Insert Title Here…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Here…</dc:title>
  <dc:creator>Dave Purkiss</dc:creator>
  <cp:lastModifiedBy>Hannah Kingston</cp:lastModifiedBy>
  <cp:revision>1</cp:revision>
  <dcterms:created xsi:type="dcterms:W3CDTF">2023-11-10T11:45:55Z</dcterms:created>
  <dcterms:modified xsi:type="dcterms:W3CDTF">2023-11-20T13:06:29Z</dcterms:modified>
</cp:coreProperties>
</file>