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53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8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4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0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6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7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6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9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0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2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8408-36C9-4384-A81A-E4C8647E2A6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BEB0-F046-4E50-A685-ADF1F29ED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34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85674523/c49317d49c?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85674523/c49317d49c?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5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4FD1B0C-AD70-1E92-7FBC-1475F3FB5067}"/>
              </a:ext>
            </a:extLst>
          </p:cNvPr>
          <p:cNvSpPr/>
          <p:nvPr/>
        </p:nvSpPr>
        <p:spPr>
          <a:xfrm>
            <a:off x="482367" y="4362275"/>
            <a:ext cx="8179266" cy="1157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39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17B9B40-32CE-22E5-1E6C-4134CA22FDD7}"/>
              </a:ext>
            </a:extLst>
          </p:cNvPr>
          <p:cNvSpPr/>
          <p:nvPr/>
        </p:nvSpPr>
        <p:spPr>
          <a:xfrm>
            <a:off x="482367" y="4362275"/>
            <a:ext cx="8179266" cy="1157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A0EBC199-4935-BEF6-5584-461FEA0F7F18}"/>
              </a:ext>
            </a:extLst>
          </p:cNvPr>
          <p:cNvSpPr/>
          <p:nvPr/>
        </p:nvSpPr>
        <p:spPr>
          <a:xfrm>
            <a:off x="576044" y="4452456"/>
            <a:ext cx="8179266" cy="1157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5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5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04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12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43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89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39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00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03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ntecost 22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C072"/>
      </a:accent1>
      <a:accent2>
        <a:srgbClr val="8072FF"/>
      </a:accent2>
      <a:accent3>
        <a:srgbClr val="F0956F"/>
      </a:accent3>
      <a:accent4>
        <a:srgbClr val="6FD8F0"/>
      </a:accent4>
      <a:accent5>
        <a:srgbClr val="000000"/>
      </a:accent5>
      <a:accent6>
        <a:srgbClr val="FFFFFF"/>
      </a:accent6>
      <a:hlink>
        <a:srgbClr val="FFC072"/>
      </a:hlink>
      <a:folHlink>
        <a:srgbClr val="8072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2</cp:revision>
  <dcterms:created xsi:type="dcterms:W3CDTF">2023-11-21T15:25:23Z</dcterms:created>
  <dcterms:modified xsi:type="dcterms:W3CDTF">2023-11-21T15:32:52Z</dcterms:modified>
</cp:coreProperties>
</file>