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87721-E969-09E5-40A7-8F9962C6EC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D92F2D-3A5B-1B2E-CA47-70934B93A0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97B3D6-D7A8-7E7F-0210-4CDA611BA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8A4C7-2428-4542-A598-E9573ACBA1D5}" type="datetimeFigureOut">
              <a:rPr lang="en-GB" smtClean="0"/>
              <a:t>21/11/2023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81840F-3BE3-8BC3-3CD1-3510FC933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688694-CBA5-8CA9-9238-B21692ACC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7304-D83B-410C-A7D7-9BF51647F1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7041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75907-C8FE-DB46-D4E9-1DE5D6B36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37500F-9AE3-5A35-22E5-7787FECF3E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C6AD8F-18F7-721B-637F-B3BD3318B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8A4C7-2428-4542-A598-E9573ACBA1D5}" type="datetimeFigureOut">
              <a:rPr lang="en-GB" smtClean="0"/>
              <a:t>21/11/2023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7E77E7-6D0C-5210-07CC-9CDDC362B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501A66-C62E-B81E-D533-6F5396F64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7304-D83B-410C-A7D7-9BF51647F1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0858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56F870-8C80-819A-AE8A-95F3761517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2871A3-AF80-78E6-B671-0BEF65E4EC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27BA8-90AE-1C6F-EC9F-A4FBB2C9B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8A4C7-2428-4542-A598-E9573ACBA1D5}" type="datetimeFigureOut">
              <a:rPr lang="en-GB" smtClean="0"/>
              <a:t>21/11/2023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C10BC5-30EA-066E-791E-CFBEC2BAE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4CADBA-DB94-AC3F-CC73-2F483D793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7304-D83B-410C-A7D7-9BF51647F1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8451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3AA93-E937-5F2B-72C7-8C0E12B1E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C08894-A66A-A298-7BC8-E072975F6D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1C23EC-A488-943D-0655-EF2E56D5F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8A4C7-2428-4542-A598-E9573ACBA1D5}" type="datetimeFigureOut">
              <a:rPr lang="en-GB" smtClean="0"/>
              <a:t>21/11/2023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570B11-F142-3B86-0122-272837A20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546A6-3E39-1F89-0ECA-AD02E7E00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7304-D83B-410C-A7D7-9BF51647F1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3278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06D1E-F3B0-CDE8-02DC-91E6AE385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98C513-8814-EFE9-8A13-5E8228211B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C7CAF-23BF-3545-BF7F-FD691E50A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8A4C7-2428-4542-A598-E9573ACBA1D5}" type="datetimeFigureOut">
              <a:rPr lang="en-GB" smtClean="0"/>
              <a:t>21/11/2023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AF5C26-3C47-181B-CDE7-4677019B4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34D22E-1995-200C-5024-2AB396C29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7304-D83B-410C-A7D7-9BF51647F1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1438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786A9-5191-4AC3-A0F9-AA90CC3C6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F7C14E-6CC6-918A-E1FD-8AB46F0AD5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C6B408-8583-D7B3-4AB8-B68C1875E5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C9953D-CC61-FD59-F280-980CA3BDA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8A4C7-2428-4542-A598-E9573ACBA1D5}" type="datetimeFigureOut">
              <a:rPr lang="en-GB" smtClean="0"/>
              <a:t>21/11/2023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1EF068-0E53-1918-6DC9-61DEE071F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7306D7-1754-C54C-E4F5-8FD737220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7304-D83B-410C-A7D7-9BF51647F1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8095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96E3C-D6B0-6264-105A-8E6040F77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A12E62-699E-3651-ECDA-5F1725689D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9206DB-F7B6-DF7F-E8F0-BD865F00AF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7E204F-94F3-3B83-CB51-633E3FC2E8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838608-E5B3-1266-C035-E2D491E903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1716B0-DF9E-BAC2-9273-D3D176D46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8A4C7-2428-4542-A598-E9573ACBA1D5}" type="datetimeFigureOut">
              <a:rPr lang="en-GB" smtClean="0"/>
              <a:t>21/11/2023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436FB7-D097-0135-CF08-AED7FB3D0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9CF9009-6699-E786-5049-D77DC8C25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7304-D83B-410C-A7D7-9BF51647F1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1721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95D14-DFAC-040D-27F8-E591A82E3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0A03C7-AACD-5EE1-2A41-7C1A17BAA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8A4C7-2428-4542-A598-E9573ACBA1D5}" type="datetimeFigureOut">
              <a:rPr lang="en-GB" smtClean="0"/>
              <a:t>21/11/2023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FB8A3E-66CC-9431-16D1-B2EC57C6A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545811-0DE3-4BDF-BA0A-8F7B7C37F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7304-D83B-410C-A7D7-9BF51647F1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0021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02F3B1-8BCB-A885-932B-D653D7750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8A4C7-2428-4542-A598-E9573ACBA1D5}" type="datetimeFigureOut">
              <a:rPr lang="en-GB" smtClean="0"/>
              <a:t>21/11/2023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20C7D3-C44E-9314-EFC4-C349C35B1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A28E3B-6D72-802D-88AF-DAF13046D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7304-D83B-410C-A7D7-9BF51647F1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0339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3FB6C-4CF8-EECA-D0F1-F27ADF485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D91BAB-5073-049F-98B2-577A8DFB99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EFE3F1-BACD-C8C7-45FA-97EEF72389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FEF6EB-5C15-5864-B6B6-07BBEFF13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8A4C7-2428-4542-A598-E9573ACBA1D5}" type="datetimeFigureOut">
              <a:rPr lang="en-GB" smtClean="0"/>
              <a:t>21/11/2023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2F6DC6-5BDE-473A-909C-642393349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07697F-60AD-6755-73BA-789EB3CA6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7304-D83B-410C-A7D7-9BF51647F1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5138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39102-A251-A2F3-128E-3641C0612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E5DD55-49CF-31DD-E418-1C738D7D44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2D92A6-2830-AE26-2D9A-6128ADEDC4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7774A9-0F08-00CF-77AB-AA176CEAF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8A4C7-2428-4542-A598-E9573ACBA1D5}" type="datetimeFigureOut">
              <a:rPr lang="en-GB" smtClean="0"/>
              <a:t>21/11/2023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86EF3D-94C6-135B-7544-C21A287FE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F0582D-0BD5-CCD9-25F8-55BF70083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7304-D83B-410C-A7D7-9BF51647F1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5126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6B488D-4D61-945B-62CF-A32470898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FDB07B-8417-59C0-ACB8-28C6A8D9A0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CC5DA9-0140-219B-F61D-89E1CB9B66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F8A4C7-2428-4542-A598-E9573ACBA1D5}" type="datetimeFigureOut">
              <a:rPr lang="en-GB" smtClean="0"/>
              <a:t>21/11/2023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578C0C-1348-529D-096B-9AFB4FA44D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9DBB9C-C1AC-4B25-833C-2B7A203A1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E7304-D83B-410C-A7D7-9BF51647F1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591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885674523/c49317d49c?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885674523/c49317d49c?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9223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15CE7C6B-D9CB-A77A-1908-F6677851B3C1}"/>
              </a:ext>
            </a:extLst>
          </p:cNvPr>
          <p:cNvSpPr/>
          <p:nvPr/>
        </p:nvSpPr>
        <p:spPr>
          <a:xfrm>
            <a:off x="1979802" y="4286774"/>
            <a:ext cx="8179266" cy="11576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3275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DBAE881B-D212-2E05-9625-BF3FF4DAD2AF}"/>
              </a:ext>
            </a:extLst>
          </p:cNvPr>
          <p:cNvSpPr/>
          <p:nvPr/>
        </p:nvSpPr>
        <p:spPr>
          <a:xfrm>
            <a:off x="1979802" y="4286774"/>
            <a:ext cx="8179266" cy="11576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2429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13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0352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189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8563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0531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8637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286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9364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entecost 22">
      <a:dk1>
        <a:srgbClr val="FFFFFF"/>
      </a:dk1>
      <a:lt1>
        <a:srgbClr val="FFFFFF"/>
      </a:lt1>
      <a:dk2>
        <a:srgbClr val="FFFFFF"/>
      </a:dk2>
      <a:lt2>
        <a:srgbClr val="FFFFFF"/>
      </a:lt2>
      <a:accent1>
        <a:srgbClr val="FFC072"/>
      </a:accent1>
      <a:accent2>
        <a:srgbClr val="8072FF"/>
      </a:accent2>
      <a:accent3>
        <a:srgbClr val="F0956F"/>
      </a:accent3>
      <a:accent4>
        <a:srgbClr val="6FD8F0"/>
      </a:accent4>
      <a:accent5>
        <a:srgbClr val="000000"/>
      </a:accent5>
      <a:accent6>
        <a:srgbClr val="FFFFFF"/>
      </a:accent6>
      <a:hlink>
        <a:srgbClr val="FFC072"/>
      </a:hlink>
      <a:folHlink>
        <a:srgbClr val="8072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Salvation Army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Fiona Johnson</dc:creator>
  <cp:lastModifiedBy>Fiona Johnson</cp:lastModifiedBy>
  <cp:revision>3</cp:revision>
  <dcterms:created xsi:type="dcterms:W3CDTF">2023-11-21T15:19:56Z</dcterms:created>
  <dcterms:modified xsi:type="dcterms:W3CDTF">2023-11-21T15:40:13Z</dcterms:modified>
</cp:coreProperties>
</file>