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3" r:id="rId2"/>
    <p:sldId id="267" r:id="rId3"/>
    <p:sldId id="258" r:id="rId4"/>
    <p:sldId id="257" r:id="rId5"/>
    <p:sldId id="266" r:id="rId6"/>
    <p:sldId id="268" r:id="rId7"/>
    <p:sldId id="259" r:id="rId8"/>
    <p:sldId id="262" r:id="rId9"/>
    <p:sldId id="261" r:id="rId10"/>
    <p:sldId id="256"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68" autoAdjust="0"/>
    <p:restoredTop sz="81076" autoAdjust="0"/>
  </p:normalViewPr>
  <p:slideViewPr>
    <p:cSldViewPr snapToGrid="0" showGuides="1">
      <p:cViewPr>
        <p:scale>
          <a:sx n="50" d="100"/>
          <a:sy n="50" d="100"/>
        </p:scale>
        <p:origin x="1812" y="1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380460-E45E-4103-A741-E0FDD7837B2D}" type="datetimeFigureOut">
              <a:rPr lang="en-GB" smtClean="0"/>
              <a:t>06/12/2023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66F1BC-2610-4D0B-A80D-AE6DB33CECA7}" type="slidenum">
              <a:rPr lang="en-GB" smtClean="0"/>
              <a:t>‹#›</a:t>
            </a:fld>
            <a:endParaRPr lang="en-GB"/>
          </a:p>
        </p:txBody>
      </p:sp>
    </p:spTree>
    <p:extLst>
      <p:ext uri="{BB962C8B-B14F-4D97-AF65-F5344CB8AC3E}">
        <p14:creationId xmlns:p14="http://schemas.microsoft.com/office/powerpoint/2010/main" val="236332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Leaders notes: </a:t>
            </a:r>
            <a:r>
              <a:rPr lang="en-GB" b="0" i="1" dirty="0"/>
              <a:t>Human trafficking is a crime which impacts people all over the world. Traffickers often target those who are already vulnerable, socially isolated or simply in need of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Often, it is the promise of a better life, or the chance to earn money which lures people away from the safety of the places they know and the people they love.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p:txBody>
      </p:sp>
      <p:sp>
        <p:nvSpPr>
          <p:cNvPr id="4" name="Slide Number Placeholder 3"/>
          <p:cNvSpPr>
            <a:spLocks noGrp="1"/>
          </p:cNvSpPr>
          <p:nvPr>
            <p:ph type="sldNum" sz="quarter" idx="5"/>
          </p:nvPr>
        </p:nvSpPr>
        <p:spPr/>
        <p:txBody>
          <a:bodyPr/>
          <a:lstStyle/>
          <a:p>
            <a:fld id="{0266F1BC-2610-4D0B-A80D-AE6DB33CECA7}" type="slidenum">
              <a:rPr lang="en-GB" smtClean="0"/>
              <a:t>1</a:t>
            </a:fld>
            <a:endParaRPr lang="en-GB"/>
          </a:p>
        </p:txBody>
      </p:sp>
    </p:spTree>
    <p:extLst>
      <p:ext uri="{BB962C8B-B14F-4D97-AF65-F5344CB8AC3E}">
        <p14:creationId xmlns:p14="http://schemas.microsoft.com/office/powerpoint/2010/main" val="1644127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1" dirty="0"/>
              <a:t>Together, we can stop human trafficking!</a:t>
            </a:r>
          </a:p>
        </p:txBody>
      </p:sp>
      <p:sp>
        <p:nvSpPr>
          <p:cNvPr id="4" name="Slide Number Placeholder 3"/>
          <p:cNvSpPr>
            <a:spLocks noGrp="1"/>
          </p:cNvSpPr>
          <p:nvPr>
            <p:ph type="sldNum" sz="quarter" idx="5"/>
          </p:nvPr>
        </p:nvSpPr>
        <p:spPr/>
        <p:txBody>
          <a:bodyPr/>
          <a:lstStyle/>
          <a:p>
            <a:fld id="{0266F1BC-2610-4D0B-A80D-AE6DB33CECA7}" type="slidenum">
              <a:rPr lang="en-GB" smtClean="0"/>
              <a:t>10</a:t>
            </a:fld>
            <a:endParaRPr lang="en-GB"/>
          </a:p>
        </p:txBody>
      </p:sp>
    </p:spTree>
    <p:extLst>
      <p:ext uri="{BB962C8B-B14F-4D97-AF65-F5344CB8AC3E}">
        <p14:creationId xmlns:p14="http://schemas.microsoft.com/office/powerpoint/2010/main" val="693492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u="none" strike="noStrike" kern="1200" dirty="0">
                <a:solidFill>
                  <a:schemeClr val="tx1"/>
                </a:solidFill>
                <a:effectLst/>
                <a:latin typeface="+mn-lt"/>
                <a:ea typeface="+mn-ea"/>
                <a:cs typeface="+mn-cs"/>
              </a:rPr>
              <a:t>If you would like to support the Helping-Hand Appeal, please make a donation:</a:t>
            </a:r>
          </a:p>
          <a:p>
            <a:endParaRPr lang="en-GB" sz="1200" b="0" i="1"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1" u="none" strike="noStrike" kern="1200" dirty="0">
                <a:solidFill>
                  <a:schemeClr val="tx1"/>
                </a:solidFill>
                <a:effectLst/>
                <a:latin typeface="+mn-lt"/>
                <a:ea typeface="+mn-ea"/>
                <a:cs typeface="+mn-cs"/>
              </a:rPr>
              <a:t>Online at www.salvationist.org.uk/helpinghand</a:t>
            </a:r>
          </a:p>
          <a:p>
            <a:pPr marL="171450" indent="-171450">
              <a:buFont typeface="Arial" panose="020B0604020202020204" pitchFamily="34" charset="0"/>
              <a:buChar char="•"/>
            </a:pPr>
            <a:r>
              <a:rPr lang="en-GB" sz="1200" b="0" i="1" u="none" strike="noStrike" kern="1200" dirty="0">
                <a:solidFill>
                  <a:schemeClr val="tx1"/>
                </a:solidFill>
                <a:effectLst/>
                <a:latin typeface="+mn-lt"/>
                <a:ea typeface="+mn-ea"/>
                <a:cs typeface="+mn-cs"/>
              </a:rPr>
              <a:t>By scanning the QR code</a:t>
            </a:r>
          </a:p>
          <a:p>
            <a:pPr marL="171450" indent="-171450">
              <a:buFont typeface="Arial" panose="020B0604020202020204" pitchFamily="34" charset="0"/>
              <a:buChar char="•"/>
            </a:pPr>
            <a:r>
              <a:rPr lang="en-GB" sz="1200" b="0" i="1" u="none" strike="noStrike" kern="1200" dirty="0">
                <a:solidFill>
                  <a:schemeClr val="tx1"/>
                </a:solidFill>
                <a:effectLst/>
                <a:latin typeface="+mn-lt"/>
                <a:ea typeface="+mn-ea"/>
                <a:cs typeface="+mn-cs"/>
              </a:rPr>
              <a:t>By giving cash to your local Salvation Army corps</a:t>
            </a:r>
            <a:endParaRPr lang="en-GB" b="0" i="1" dirty="0"/>
          </a:p>
        </p:txBody>
      </p:sp>
      <p:sp>
        <p:nvSpPr>
          <p:cNvPr id="4" name="Slide Number Placeholder 3"/>
          <p:cNvSpPr>
            <a:spLocks noGrp="1"/>
          </p:cNvSpPr>
          <p:nvPr>
            <p:ph type="sldNum" sz="quarter" idx="5"/>
          </p:nvPr>
        </p:nvSpPr>
        <p:spPr/>
        <p:txBody>
          <a:bodyPr/>
          <a:lstStyle/>
          <a:p>
            <a:fld id="{0266F1BC-2610-4D0B-A80D-AE6DB33CECA7}" type="slidenum">
              <a:rPr lang="en-GB" smtClean="0"/>
              <a:t>11</a:t>
            </a:fld>
            <a:endParaRPr lang="en-GB"/>
          </a:p>
        </p:txBody>
      </p:sp>
    </p:spTree>
    <p:extLst>
      <p:ext uri="{BB962C8B-B14F-4D97-AF65-F5344CB8AC3E}">
        <p14:creationId xmlns:p14="http://schemas.microsoft.com/office/powerpoint/2010/main" val="3468470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latin typeface="Trebuchet MS" panose="020B0603020202020204" pitchFamily="34" charset="0"/>
                <a:ea typeface="Calibri" panose="020F0502020204030204" pitchFamily="34" charset="0"/>
                <a:cs typeface="Times New Roman" panose="02020603050405020304" pitchFamily="18" charset="0"/>
              </a:rPr>
              <a:t>In the towns and villages in eastern Uganda it can be hard to earn enough to make ends meet. Traffickers trick people with their lies and false promises. They exploit the porous border with Kenya - and without the proper paperwork, the people who travel with them, become powerless. </a:t>
            </a:r>
            <a:endParaRPr lang="en-GB" sz="12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66F1BC-2610-4D0B-A80D-AE6DB33CECA7}" type="slidenum">
              <a:rPr lang="en-GB" smtClean="0"/>
              <a:t>2</a:t>
            </a:fld>
            <a:endParaRPr lang="en-GB"/>
          </a:p>
        </p:txBody>
      </p:sp>
    </p:spTree>
    <p:extLst>
      <p:ext uri="{BB962C8B-B14F-4D97-AF65-F5344CB8AC3E}">
        <p14:creationId xmlns:p14="http://schemas.microsoft.com/office/powerpoint/2010/main" val="480422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Through prevention, protection and partnership, The Salvation Army is working alongside communities to bring human trafficking to an end.</a:t>
            </a:r>
          </a:p>
        </p:txBody>
      </p:sp>
      <p:sp>
        <p:nvSpPr>
          <p:cNvPr id="4" name="Slide Number Placeholder 3"/>
          <p:cNvSpPr>
            <a:spLocks noGrp="1"/>
          </p:cNvSpPr>
          <p:nvPr>
            <p:ph type="sldNum" sz="quarter" idx="5"/>
          </p:nvPr>
        </p:nvSpPr>
        <p:spPr/>
        <p:txBody>
          <a:bodyPr/>
          <a:lstStyle/>
          <a:p>
            <a:fld id="{0266F1BC-2610-4D0B-A80D-AE6DB33CECA7}" type="slidenum">
              <a:rPr lang="en-GB" smtClean="0"/>
              <a:t>3</a:t>
            </a:fld>
            <a:endParaRPr lang="en-GB"/>
          </a:p>
        </p:txBody>
      </p:sp>
    </p:spTree>
    <p:extLst>
      <p:ext uri="{BB962C8B-B14F-4D97-AF65-F5344CB8AC3E}">
        <p14:creationId xmlns:p14="http://schemas.microsoft.com/office/powerpoint/2010/main" val="2720214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They are supporting survivors who’ve returned home…</a:t>
            </a:r>
          </a:p>
        </p:txBody>
      </p:sp>
      <p:sp>
        <p:nvSpPr>
          <p:cNvPr id="4" name="Slide Number Placeholder 3"/>
          <p:cNvSpPr>
            <a:spLocks noGrp="1"/>
          </p:cNvSpPr>
          <p:nvPr>
            <p:ph type="sldNum" sz="quarter" idx="5"/>
          </p:nvPr>
        </p:nvSpPr>
        <p:spPr/>
        <p:txBody>
          <a:bodyPr/>
          <a:lstStyle/>
          <a:p>
            <a:fld id="{0266F1BC-2610-4D0B-A80D-AE6DB33CECA7}" type="slidenum">
              <a:rPr lang="en-GB" smtClean="0"/>
              <a:t>4</a:t>
            </a:fld>
            <a:endParaRPr lang="en-GB"/>
          </a:p>
        </p:txBody>
      </p:sp>
    </p:spTree>
    <p:extLst>
      <p:ext uri="{BB962C8B-B14F-4D97-AF65-F5344CB8AC3E}">
        <p14:creationId xmlns:p14="http://schemas.microsoft.com/office/powerpoint/2010/main" val="3218198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helping to strengthen resilience through income generation projects</a:t>
            </a:r>
            <a:r>
              <a:rPr lang="en-GB" b="0" i="1" dirty="0"/>
              <a:t> and savings and loans schemes…</a:t>
            </a:r>
            <a:endParaRPr lang="en-GB" i="1" dirty="0"/>
          </a:p>
        </p:txBody>
      </p:sp>
      <p:sp>
        <p:nvSpPr>
          <p:cNvPr id="4" name="Slide Number Placeholder 3"/>
          <p:cNvSpPr>
            <a:spLocks noGrp="1"/>
          </p:cNvSpPr>
          <p:nvPr>
            <p:ph type="sldNum" sz="quarter" idx="5"/>
          </p:nvPr>
        </p:nvSpPr>
        <p:spPr/>
        <p:txBody>
          <a:bodyPr/>
          <a:lstStyle/>
          <a:p>
            <a:fld id="{0266F1BC-2610-4D0B-A80D-AE6DB33CECA7}" type="slidenum">
              <a:rPr lang="en-GB" smtClean="0"/>
              <a:t>5</a:t>
            </a:fld>
            <a:endParaRPr lang="en-GB"/>
          </a:p>
        </p:txBody>
      </p:sp>
    </p:spTree>
    <p:extLst>
      <p:ext uri="{BB962C8B-B14F-4D97-AF65-F5344CB8AC3E}">
        <p14:creationId xmlns:p14="http://schemas.microsoft.com/office/powerpoint/2010/main" val="2835182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and mobilising communities to protect themselves.</a:t>
            </a:r>
          </a:p>
        </p:txBody>
      </p:sp>
      <p:sp>
        <p:nvSpPr>
          <p:cNvPr id="4" name="Slide Number Placeholder 3"/>
          <p:cNvSpPr>
            <a:spLocks noGrp="1"/>
          </p:cNvSpPr>
          <p:nvPr>
            <p:ph type="sldNum" sz="quarter" idx="5"/>
          </p:nvPr>
        </p:nvSpPr>
        <p:spPr/>
        <p:txBody>
          <a:bodyPr/>
          <a:lstStyle/>
          <a:p>
            <a:fld id="{0266F1BC-2610-4D0B-A80D-AE6DB33CECA7}" type="slidenum">
              <a:rPr lang="en-GB" smtClean="0"/>
              <a:t>6</a:t>
            </a:fld>
            <a:endParaRPr lang="en-GB"/>
          </a:p>
        </p:txBody>
      </p:sp>
    </p:spTree>
    <p:extLst>
      <p:ext uri="{BB962C8B-B14F-4D97-AF65-F5344CB8AC3E}">
        <p14:creationId xmlns:p14="http://schemas.microsoft.com/office/powerpoint/2010/main" val="1683896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1" dirty="0"/>
              <a:t>We can all play a part in bringing an end to human trafficking.</a:t>
            </a:r>
          </a:p>
          <a:p>
            <a:endParaRPr lang="en-GB" b="0" i="1" dirty="0"/>
          </a:p>
          <a:p>
            <a:r>
              <a:rPr lang="en-GB" b="0" i="1" dirty="0"/>
              <a:t>Together, we can raise awareness…</a:t>
            </a:r>
            <a:endParaRPr lang="en-GB" dirty="0"/>
          </a:p>
        </p:txBody>
      </p:sp>
      <p:sp>
        <p:nvSpPr>
          <p:cNvPr id="4" name="Slide Number Placeholder 3"/>
          <p:cNvSpPr>
            <a:spLocks noGrp="1"/>
          </p:cNvSpPr>
          <p:nvPr>
            <p:ph type="sldNum" sz="quarter" idx="5"/>
          </p:nvPr>
        </p:nvSpPr>
        <p:spPr/>
        <p:txBody>
          <a:bodyPr/>
          <a:lstStyle/>
          <a:p>
            <a:fld id="{0266F1BC-2610-4D0B-A80D-AE6DB33CECA7}" type="slidenum">
              <a:rPr lang="en-GB" smtClean="0"/>
              <a:t>7</a:t>
            </a:fld>
            <a:endParaRPr lang="en-GB"/>
          </a:p>
        </p:txBody>
      </p:sp>
    </p:spTree>
    <p:extLst>
      <p:ext uri="{BB962C8B-B14F-4D97-AF65-F5344CB8AC3E}">
        <p14:creationId xmlns:p14="http://schemas.microsoft.com/office/powerpoint/2010/main" val="4089763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1" dirty="0"/>
              <a:t>Together, we can support survivors.</a:t>
            </a:r>
            <a:endParaRPr lang="en-GB" dirty="0"/>
          </a:p>
          <a:p>
            <a:endParaRPr lang="en-GB" dirty="0"/>
          </a:p>
        </p:txBody>
      </p:sp>
      <p:sp>
        <p:nvSpPr>
          <p:cNvPr id="4" name="Slide Number Placeholder 3"/>
          <p:cNvSpPr>
            <a:spLocks noGrp="1"/>
          </p:cNvSpPr>
          <p:nvPr>
            <p:ph type="sldNum" sz="quarter" idx="5"/>
          </p:nvPr>
        </p:nvSpPr>
        <p:spPr/>
        <p:txBody>
          <a:bodyPr/>
          <a:lstStyle/>
          <a:p>
            <a:fld id="{0266F1BC-2610-4D0B-A80D-AE6DB33CECA7}" type="slidenum">
              <a:rPr lang="en-GB" smtClean="0"/>
              <a:t>8</a:t>
            </a:fld>
            <a:endParaRPr lang="en-GB"/>
          </a:p>
        </p:txBody>
      </p:sp>
    </p:spTree>
    <p:extLst>
      <p:ext uri="{BB962C8B-B14F-4D97-AF65-F5344CB8AC3E}">
        <p14:creationId xmlns:p14="http://schemas.microsoft.com/office/powerpoint/2010/main" val="1607601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0" i="1" dirty="0"/>
              <a:t>Together, we can strengthen resilience.</a:t>
            </a: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66F1BC-2610-4D0B-A80D-AE6DB33CECA7}" type="slidenum">
              <a:rPr lang="en-GB" smtClean="0"/>
              <a:t>9</a:t>
            </a:fld>
            <a:endParaRPr lang="en-GB"/>
          </a:p>
        </p:txBody>
      </p:sp>
    </p:spTree>
    <p:extLst>
      <p:ext uri="{BB962C8B-B14F-4D97-AF65-F5344CB8AC3E}">
        <p14:creationId xmlns:p14="http://schemas.microsoft.com/office/powerpoint/2010/main" val="4194062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BD916-E32B-57AF-934E-AA2B7BED89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95F5C9F-C985-DD86-7022-BB43633F1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1BF4BE3-F86F-17FB-94D2-4709F2E3CB09}"/>
              </a:ext>
            </a:extLst>
          </p:cNvPr>
          <p:cNvSpPr>
            <a:spLocks noGrp="1"/>
          </p:cNvSpPr>
          <p:nvPr>
            <p:ph type="dt" sz="half" idx="10"/>
          </p:nvPr>
        </p:nvSpPr>
        <p:spPr/>
        <p:txBody>
          <a:bodyPr/>
          <a:lstStyle/>
          <a:p>
            <a:fld id="{5BC2902F-CE15-4390-BF54-924D6D360AE7}" type="datetimeFigureOut">
              <a:rPr lang="en-GB" smtClean="0"/>
              <a:t>06/12/2023</a:t>
            </a:fld>
            <a:endParaRPr lang="en-GB"/>
          </a:p>
        </p:txBody>
      </p:sp>
      <p:sp>
        <p:nvSpPr>
          <p:cNvPr id="5" name="Footer Placeholder 4">
            <a:extLst>
              <a:ext uri="{FF2B5EF4-FFF2-40B4-BE49-F238E27FC236}">
                <a16:creationId xmlns:a16="http://schemas.microsoft.com/office/drawing/2014/main" id="{6F50643B-2290-C77B-2E9F-22329B13C2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7CE959-24EC-1002-6D03-C02C687228B9}"/>
              </a:ext>
            </a:extLst>
          </p:cNvPr>
          <p:cNvSpPr>
            <a:spLocks noGrp="1"/>
          </p:cNvSpPr>
          <p:nvPr>
            <p:ph type="sldNum" sz="quarter" idx="12"/>
          </p:nvPr>
        </p:nvSpPr>
        <p:spPr/>
        <p:txBody>
          <a:bodyPr/>
          <a:lstStyle/>
          <a:p>
            <a:fld id="{DDECF60B-A2FE-42FF-8A3E-393A46A27D19}" type="slidenum">
              <a:rPr lang="en-GB" smtClean="0"/>
              <a:t>‹#›</a:t>
            </a:fld>
            <a:endParaRPr lang="en-GB"/>
          </a:p>
        </p:txBody>
      </p:sp>
    </p:spTree>
    <p:extLst>
      <p:ext uri="{BB962C8B-B14F-4D97-AF65-F5344CB8AC3E}">
        <p14:creationId xmlns:p14="http://schemas.microsoft.com/office/powerpoint/2010/main" val="97514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44EB-6F02-AA9E-AEB2-4ED3D1E4890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5E157-5A90-5B6E-A60B-C4DFD04B12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289879-68CB-F6A4-7A1A-6D121D5BC42B}"/>
              </a:ext>
            </a:extLst>
          </p:cNvPr>
          <p:cNvSpPr>
            <a:spLocks noGrp="1"/>
          </p:cNvSpPr>
          <p:nvPr>
            <p:ph type="dt" sz="half" idx="10"/>
          </p:nvPr>
        </p:nvSpPr>
        <p:spPr/>
        <p:txBody>
          <a:bodyPr/>
          <a:lstStyle/>
          <a:p>
            <a:fld id="{5BC2902F-CE15-4390-BF54-924D6D360AE7}" type="datetimeFigureOut">
              <a:rPr lang="en-GB" smtClean="0"/>
              <a:t>06/12/2023</a:t>
            </a:fld>
            <a:endParaRPr lang="en-GB"/>
          </a:p>
        </p:txBody>
      </p:sp>
      <p:sp>
        <p:nvSpPr>
          <p:cNvPr id="5" name="Footer Placeholder 4">
            <a:extLst>
              <a:ext uri="{FF2B5EF4-FFF2-40B4-BE49-F238E27FC236}">
                <a16:creationId xmlns:a16="http://schemas.microsoft.com/office/drawing/2014/main" id="{FF53B163-684D-7EDF-D1D6-8195A0520C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D497EE-F3E5-B1DD-92C7-85F855CEC2D7}"/>
              </a:ext>
            </a:extLst>
          </p:cNvPr>
          <p:cNvSpPr>
            <a:spLocks noGrp="1"/>
          </p:cNvSpPr>
          <p:nvPr>
            <p:ph type="sldNum" sz="quarter" idx="12"/>
          </p:nvPr>
        </p:nvSpPr>
        <p:spPr/>
        <p:txBody>
          <a:bodyPr/>
          <a:lstStyle/>
          <a:p>
            <a:fld id="{DDECF60B-A2FE-42FF-8A3E-393A46A27D19}" type="slidenum">
              <a:rPr lang="en-GB" smtClean="0"/>
              <a:t>‹#›</a:t>
            </a:fld>
            <a:endParaRPr lang="en-GB"/>
          </a:p>
        </p:txBody>
      </p:sp>
    </p:spTree>
    <p:extLst>
      <p:ext uri="{BB962C8B-B14F-4D97-AF65-F5344CB8AC3E}">
        <p14:creationId xmlns:p14="http://schemas.microsoft.com/office/powerpoint/2010/main" val="284917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F2D9E0-FB0B-0387-EB80-97FCB0F50BD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763343-AF28-029F-B295-DA3BAA424E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2B157C-5400-93B9-74E7-923A1DF93303}"/>
              </a:ext>
            </a:extLst>
          </p:cNvPr>
          <p:cNvSpPr>
            <a:spLocks noGrp="1"/>
          </p:cNvSpPr>
          <p:nvPr>
            <p:ph type="dt" sz="half" idx="10"/>
          </p:nvPr>
        </p:nvSpPr>
        <p:spPr/>
        <p:txBody>
          <a:bodyPr/>
          <a:lstStyle/>
          <a:p>
            <a:fld id="{5BC2902F-CE15-4390-BF54-924D6D360AE7}" type="datetimeFigureOut">
              <a:rPr lang="en-GB" smtClean="0"/>
              <a:t>06/12/2023</a:t>
            </a:fld>
            <a:endParaRPr lang="en-GB"/>
          </a:p>
        </p:txBody>
      </p:sp>
      <p:sp>
        <p:nvSpPr>
          <p:cNvPr id="5" name="Footer Placeholder 4">
            <a:extLst>
              <a:ext uri="{FF2B5EF4-FFF2-40B4-BE49-F238E27FC236}">
                <a16:creationId xmlns:a16="http://schemas.microsoft.com/office/drawing/2014/main" id="{3E31EFE7-D377-2F86-E6DD-ABE0AA7D35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6932F4-1EE2-0660-DD20-2D2455AF61B4}"/>
              </a:ext>
            </a:extLst>
          </p:cNvPr>
          <p:cNvSpPr>
            <a:spLocks noGrp="1"/>
          </p:cNvSpPr>
          <p:nvPr>
            <p:ph type="sldNum" sz="quarter" idx="12"/>
          </p:nvPr>
        </p:nvSpPr>
        <p:spPr/>
        <p:txBody>
          <a:bodyPr/>
          <a:lstStyle/>
          <a:p>
            <a:fld id="{DDECF60B-A2FE-42FF-8A3E-393A46A27D19}" type="slidenum">
              <a:rPr lang="en-GB" smtClean="0"/>
              <a:t>‹#›</a:t>
            </a:fld>
            <a:endParaRPr lang="en-GB"/>
          </a:p>
        </p:txBody>
      </p:sp>
    </p:spTree>
    <p:extLst>
      <p:ext uri="{BB962C8B-B14F-4D97-AF65-F5344CB8AC3E}">
        <p14:creationId xmlns:p14="http://schemas.microsoft.com/office/powerpoint/2010/main" val="1913681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8712-3B5F-3D1A-B3BC-415BE393FC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824016-904A-A231-D3C1-C82AF93C15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9CF5FD-CAD1-7CEC-5C9D-E6C18BE25AA7}"/>
              </a:ext>
            </a:extLst>
          </p:cNvPr>
          <p:cNvSpPr>
            <a:spLocks noGrp="1"/>
          </p:cNvSpPr>
          <p:nvPr>
            <p:ph type="dt" sz="half" idx="10"/>
          </p:nvPr>
        </p:nvSpPr>
        <p:spPr/>
        <p:txBody>
          <a:bodyPr/>
          <a:lstStyle/>
          <a:p>
            <a:fld id="{5BC2902F-CE15-4390-BF54-924D6D360AE7}" type="datetimeFigureOut">
              <a:rPr lang="en-GB" smtClean="0"/>
              <a:t>06/12/2023</a:t>
            </a:fld>
            <a:endParaRPr lang="en-GB"/>
          </a:p>
        </p:txBody>
      </p:sp>
      <p:sp>
        <p:nvSpPr>
          <p:cNvPr id="5" name="Footer Placeholder 4">
            <a:extLst>
              <a:ext uri="{FF2B5EF4-FFF2-40B4-BE49-F238E27FC236}">
                <a16:creationId xmlns:a16="http://schemas.microsoft.com/office/drawing/2014/main" id="{4667CFCA-0C0A-416F-E384-5B5C849096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848709-5EA1-6339-0A47-D1E794936F05}"/>
              </a:ext>
            </a:extLst>
          </p:cNvPr>
          <p:cNvSpPr>
            <a:spLocks noGrp="1"/>
          </p:cNvSpPr>
          <p:nvPr>
            <p:ph type="sldNum" sz="quarter" idx="12"/>
          </p:nvPr>
        </p:nvSpPr>
        <p:spPr/>
        <p:txBody>
          <a:bodyPr/>
          <a:lstStyle/>
          <a:p>
            <a:fld id="{DDECF60B-A2FE-42FF-8A3E-393A46A27D19}" type="slidenum">
              <a:rPr lang="en-GB" smtClean="0"/>
              <a:t>‹#›</a:t>
            </a:fld>
            <a:endParaRPr lang="en-GB"/>
          </a:p>
        </p:txBody>
      </p:sp>
    </p:spTree>
    <p:extLst>
      <p:ext uri="{BB962C8B-B14F-4D97-AF65-F5344CB8AC3E}">
        <p14:creationId xmlns:p14="http://schemas.microsoft.com/office/powerpoint/2010/main" val="344694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61479-BBBA-F768-50DA-0B16D829C6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9FE7B54-F3F0-7D7A-19E5-8472F7D5A0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48327F-19B3-95D6-F462-7D2A71A33F5F}"/>
              </a:ext>
            </a:extLst>
          </p:cNvPr>
          <p:cNvSpPr>
            <a:spLocks noGrp="1"/>
          </p:cNvSpPr>
          <p:nvPr>
            <p:ph type="dt" sz="half" idx="10"/>
          </p:nvPr>
        </p:nvSpPr>
        <p:spPr/>
        <p:txBody>
          <a:bodyPr/>
          <a:lstStyle/>
          <a:p>
            <a:fld id="{5BC2902F-CE15-4390-BF54-924D6D360AE7}" type="datetimeFigureOut">
              <a:rPr lang="en-GB" smtClean="0"/>
              <a:t>06/12/2023</a:t>
            </a:fld>
            <a:endParaRPr lang="en-GB"/>
          </a:p>
        </p:txBody>
      </p:sp>
      <p:sp>
        <p:nvSpPr>
          <p:cNvPr id="5" name="Footer Placeholder 4">
            <a:extLst>
              <a:ext uri="{FF2B5EF4-FFF2-40B4-BE49-F238E27FC236}">
                <a16:creationId xmlns:a16="http://schemas.microsoft.com/office/drawing/2014/main" id="{C89BCD91-A901-2268-674C-79ACF3E0A2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F44AB8-F799-74B9-119D-1E799EB9B1EB}"/>
              </a:ext>
            </a:extLst>
          </p:cNvPr>
          <p:cNvSpPr>
            <a:spLocks noGrp="1"/>
          </p:cNvSpPr>
          <p:nvPr>
            <p:ph type="sldNum" sz="quarter" idx="12"/>
          </p:nvPr>
        </p:nvSpPr>
        <p:spPr/>
        <p:txBody>
          <a:bodyPr/>
          <a:lstStyle/>
          <a:p>
            <a:fld id="{DDECF60B-A2FE-42FF-8A3E-393A46A27D19}" type="slidenum">
              <a:rPr lang="en-GB" smtClean="0"/>
              <a:t>‹#›</a:t>
            </a:fld>
            <a:endParaRPr lang="en-GB"/>
          </a:p>
        </p:txBody>
      </p:sp>
    </p:spTree>
    <p:extLst>
      <p:ext uri="{BB962C8B-B14F-4D97-AF65-F5344CB8AC3E}">
        <p14:creationId xmlns:p14="http://schemas.microsoft.com/office/powerpoint/2010/main" val="2822256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27B6D-013F-20AC-EF35-6F57908026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B73160-7E74-B114-EEF8-2FF29F4F23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68E04AB-3A59-93B8-2D2F-EC295BACF8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CEC9FA9-44D5-428A-7E1F-00DC3E0471D5}"/>
              </a:ext>
            </a:extLst>
          </p:cNvPr>
          <p:cNvSpPr>
            <a:spLocks noGrp="1"/>
          </p:cNvSpPr>
          <p:nvPr>
            <p:ph type="dt" sz="half" idx="10"/>
          </p:nvPr>
        </p:nvSpPr>
        <p:spPr/>
        <p:txBody>
          <a:bodyPr/>
          <a:lstStyle/>
          <a:p>
            <a:fld id="{5BC2902F-CE15-4390-BF54-924D6D360AE7}" type="datetimeFigureOut">
              <a:rPr lang="en-GB" smtClean="0"/>
              <a:t>06/12/2023</a:t>
            </a:fld>
            <a:endParaRPr lang="en-GB"/>
          </a:p>
        </p:txBody>
      </p:sp>
      <p:sp>
        <p:nvSpPr>
          <p:cNvPr id="6" name="Footer Placeholder 5">
            <a:extLst>
              <a:ext uri="{FF2B5EF4-FFF2-40B4-BE49-F238E27FC236}">
                <a16:creationId xmlns:a16="http://schemas.microsoft.com/office/drawing/2014/main" id="{1115167A-F958-2C2A-BC42-EDC3C60432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0ED4FE-B875-DE72-9096-7D7662F976B0}"/>
              </a:ext>
            </a:extLst>
          </p:cNvPr>
          <p:cNvSpPr>
            <a:spLocks noGrp="1"/>
          </p:cNvSpPr>
          <p:nvPr>
            <p:ph type="sldNum" sz="quarter" idx="12"/>
          </p:nvPr>
        </p:nvSpPr>
        <p:spPr/>
        <p:txBody>
          <a:bodyPr/>
          <a:lstStyle/>
          <a:p>
            <a:fld id="{DDECF60B-A2FE-42FF-8A3E-393A46A27D19}" type="slidenum">
              <a:rPr lang="en-GB" smtClean="0"/>
              <a:t>‹#›</a:t>
            </a:fld>
            <a:endParaRPr lang="en-GB"/>
          </a:p>
        </p:txBody>
      </p:sp>
    </p:spTree>
    <p:extLst>
      <p:ext uri="{BB962C8B-B14F-4D97-AF65-F5344CB8AC3E}">
        <p14:creationId xmlns:p14="http://schemas.microsoft.com/office/powerpoint/2010/main" val="1017723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3B39-FA89-0CBD-D177-8A8FD31C2E3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6FE09F-883A-BFA1-AAC8-4BF02D5833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8B365-18F9-E7EE-8054-5A83E77886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124B178-0FA5-5E2B-E40F-A1A080534D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5BDD30-872C-4A23-BC0E-7BBCD46DCB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237E36-27C4-A3AA-48DC-93500A000CE7}"/>
              </a:ext>
            </a:extLst>
          </p:cNvPr>
          <p:cNvSpPr>
            <a:spLocks noGrp="1"/>
          </p:cNvSpPr>
          <p:nvPr>
            <p:ph type="dt" sz="half" idx="10"/>
          </p:nvPr>
        </p:nvSpPr>
        <p:spPr/>
        <p:txBody>
          <a:bodyPr/>
          <a:lstStyle/>
          <a:p>
            <a:fld id="{5BC2902F-CE15-4390-BF54-924D6D360AE7}" type="datetimeFigureOut">
              <a:rPr lang="en-GB" smtClean="0"/>
              <a:t>06/12/2023</a:t>
            </a:fld>
            <a:endParaRPr lang="en-GB"/>
          </a:p>
        </p:txBody>
      </p:sp>
      <p:sp>
        <p:nvSpPr>
          <p:cNvPr id="8" name="Footer Placeholder 7">
            <a:extLst>
              <a:ext uri="{FF2B5EF4-FFF2-40B4-BE49-F238E27FC236}">
                <a16:creationId xmlns:a16="http://schemas.microsoft.com/office/drawing/2014/main" id="{F8049CD8-C6F7-054A-3032-06F1FAC1BEA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B8DB3B-1466-B7C4-9B0E-89CFAA51B1FF}"/>
              </a:ext>
            </a:extLst>
          </p:cNvPr>
          <p:cNvSpPr>
            <a:spLocks noGrp="1"/>
          </p:cNvSpPr>
          <p:nvPr>
            <p:ph type="sldNum" sz="quarter" idx="12"/>
          </p:nvPr>
        </p:nvSpPr>
        <p:spPr/>
        <p:txBody>
          <a:bodyPr/>
          <a:lstStyle/>
          <a:p>
            <a:fld id="{DDECF60B-A2FE-42FF-8A3E-393A46A27D19}" type="slidenum">
              <a:rPr lang="en-GB" smtClean="0"/>
              <a:t>‹#›</a:t>
            </a:fld>
            <a:endParaRPr lang="en-GB"/>
          </a:p>
        </p:txBody>
      </p:sp>
    </p:spTree>
    <p:extLst>
      <p:ext uri="{BB962C8B-B14F-4D97-AF65-F5344CB8AC3E}">
        <p14:creationId xmlns:p14="http://schemas.microsoft.com/office/powerpoint/2010/main" val="218334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3BDD-749B-95D8-36EA-68B2B0EFEB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934791B-1715-FE02-E162-2DA47080B3EF}"/>
              </a:ext>
            </a:extLst>
          </p:cNvPr>
          <p:cNvSpPr>
            <a:spLocks noGrp="1"/>
          </p:cNvSpPr>
          <p:nvPr>
            <p:ph type="dt" sz="half" idx="10"/>
          </p:nvPr>
        </p:nvSpPr>
        <p:spPr/>
        <p:txBody>
          <a:bodyPr/>
          <a:lstStyle/>
          <a:p>
            <a:fld id="{5BC2902F-CE15-4390-BF54-924D6D360AE7}" type="datetimeFigureOut">
              <a:rPr lang="en-GB" smtClean="0"/>
              <a:t>06/12/2023</a:t>
            </a:fld>
            <a:endParaRPr lang="en-GB"/>
          </a:p>
        </p:txBody>
      </p:sp>
      <p:sp>
        <p:nvSpPr>
          <p:cNvPr id="4" name="Footer Placeholder 3">
            <a:extLst>
              <a:ext uri="{FF2B5EF4-FFF2-40B4-BE49-F238E27FC236}">
                <a16:creationId xmlns:a16="http://schemas.microsoft.com/office/drawing/2014/main" id="{1E139AFE-4791-6658-4CEE-066FB526FE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B44451F-A410-7FF9-F706-28BBC0D73384}"/>
              </a:ext>
            </a:extLst>
          </p:cNvPr>
          <p:cNvSpPr>
            <a:spLocks noGrp="1"/>
          </p:cNvSpPr>
          <p:nvPr>
            <p:ph type="sldNum" sz="quarter" idx="12"/>
          </p:nvPr>
        </p:nvSpPr>
        <p:spPr/>
        <p:txBody>
          <a:bodyPr/>
          <a:lstStyle/>
          <a:p>
            <a:fld id="{DDECF60B-A2FE-42FF-8A3E-393A46A27D19}" type="slidenum">
              <a:rPr lang="en-GB" smtClean="0"/>
              <a:t>‹#›</a:t>
            </a:fld>
            <a:endParaRPr lang="en-GB"/>
          </a:p>
        </p:txBody>
      </p:sp>
    </p:spTree>
    <p:extLst>
      <p:ext uri="{BB962C8B-B14F-4D97-AF65-F5344CB8AC3E}">
        <p14:creationId xmlns:p14="http://schemas.microsoft.com/office/powerpoint/2010/main" val="171721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CBED35-9EFC-5BE9-E7E1-BDC913793100}"/>
              </a:ext>
            </a:extLst>
          </p:cNvPr>
          <p:cNvSpPr>
            <a:spLocks noGrp="1"/>
          </p:cNvSpPr>
          <p:nvPr>
            <p:ph type="dt" sz="half" idx="10"/>
          </p:nvPr>
        </p:nvSpPr>
        <p:spPr/>
        <p:txBody>
          <a:bodyPr/>
          <a:lstStyle/>
          <a:p>
            <a:fld id="{5BC2902F-CE15-4390-BF54-924D6D360AE7}" type="datetimeFigureOut">
              <a:rPr lang="en-GB" smtClean="0"/>
              <a:t>06/12/2023</a:t>
            </a:fld>
            <a:endParaRPr lang="en-GB"/>
          </a:p>
        </p:txBody>
      </p:sp>
      <p:sp>
        <p:nvSpPr>
          <p:cNvPr id="3" name="Footer Placeholder 2">
            <a:extLst>
              <a:ext uri="{FF2B5EF4-FFF2-40B4-BE49-F238E27FC236}">
                <a16:creationId xmlns:a16="http://schemas.microsoft.com/office/drawing/2014/main" id="{C69BFB93-C124-F75B-6055-B70B3BB87B5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FBF5C63-EFDE-D555-1439-5063E66FE17D}"/>
              </a:ext>
            </a:extLst>
          </p:cNvPr>
          <p:cNvSpPr>
            <a:spLocks noGrp="1"/>
          </p:cNvSpPr>
          <p:nvPr>
            <p:ph type="sldNum" sz="quarter" idx="12"/>
          </p:nvPr>
        </p:nvSpPr>
        <p:spPr/>
        <p:txBody>
          <a:bodyPr/>
          <a:lstStyle/>
          <a:p>
            <a:fld id="{DDECF60B-A2FE-42FF-8A3E-393A46A27D19}" type="slidenum">
              <a:rPr lang="en-GB" smtClean="0"/>
              <a:t>‹#›</a:t>
            </a:fld>
            <a:endParaRPr lang="en-GB"/>
          </a:p>
        </p:txBody>
      </p:sp>
    </p:spTree>
    <p:extLst>
      <p:ext uri="{BB962C8B-B14F-4D97-AF65-F5344CB8AC3E}">
        <p14:creationId xmlns:p14="http://schemas.microsoft.com/office/powerpoint/2010/main" val="1648650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3B606-4D30-1BD0-6967-3A4C364C89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E0F67D-1A11-C87C-17ED-5CA5BFD98D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0FA4480-DD86-93F6-7E75-85D42D8E1D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3D1B9-5150-C4CD-8697-9867BD047D78}"/>
              </a:ext>
            </a:extLst>
          </p:cNvPr>
          <p:cNvSpPr>
            <a:spLocks noGrp="1"/>
          </p:cNvSpPr>
          <p:nvPr>
            <p:ph type="dt" sz="half" idx="10"/>
          </p:nvPr>
        </p:nvSpPr>
        <p:spPr/>
        <p:txBody>
          <a:bodyPr/>
          <a:lstStyle/>
          <a:p>
            <a:fld id="{5BC2902F-CE15-4390-BF54-924D6D360AE7}" type="datetimeFigureOut">
              <a:rPr lang="en-GB" smtClean="0"/>
              <a:t>06/12/2023</a:t>
            </a:fld>
            <a:endParaRPr lang="en-GB"/>
          </a:p>
        </p:txBody>
      </p:sp>
      <p:sp>
        <p:nvSpPr>
          <p:cNvPr id="6" name="Footer Placeholder 5">
            <a:extLst>
              <a:ext uri="{FF2B5EF4-FFF2-40B4-BE49-F238E27FC236}">
                <a16:creationId xmlns:a16="http://schemas.microsoft.com/office/drawing/2014/main" id="{92F51AA6-0393-B05A-E291-38FBABB97D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14C794-54B9-2825-917C-6904AAED1A9B}"/>
              </a:ext>
            </a:extLst>
          </p:cNvPr>
          <p:cNvSpPr>
            <a:spLocks noGrp="1"/>
          </p:cNvSpPr>
          <p:nvPr>
            <p:ph type="sldNum" sz="quarter" idx="12"/>
          </p:nvPr>
        </p:nvSpPr>
        <p:spPr/>
        <p:txBody>
          <a:bodyPr/>
          <a:lstStyle/>
          <a:p>
            <a:fld id="{DDECF60B-A2FE-42FF-8A3E-393A46A27D19}" type="slidenum">
              <a:rPr lang="en-GB" smtClean="0"/>
              <a:t>‹#›</a:t>
            </a:fld>
            <a:endParaRPr lang="en-GB"/>
          </a:p>
        </p:txBody>
      </p:sp>
    </p:spTree>
    <p:extLst>
      <p:ext uri="{BB962C8B-B14F-4D97-AF65-F5344CB8AC3E}">
        <p14:creationId xmlns:p14="http://schemas.microsoft.com/office/powerpoint/2010/main" val="3282209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BFD93-771D-CC61-1923-2050C9C41F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1B2D24-2600-9D1D-C689-E9C7AD0FE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1344C31-766F-0829-4262-6A960F86F3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A0F6E-A24A-1ADD-7C87-A0EEF88ADAF6}"/>
              </a:ext>
            </a:extLst>
          </p:cNvPr>
          <p:cNvSpPr>
            <a:spLocks noGrp="1"/>
          </p:cNvSpPr>
          <p:nvPr>
            <p:ph type="dt" sz="half" idx="10"/>
          </p:nvPr>
        </p:nvSpPr>
        <p:spPr/>
        <p:txBody>
          <a:bodyPr/>
          <a:lstStyle/>
          <a:p>
            <a:fld id="{5BC2902F-CE15-4390-BF54-924D6D360AE7}" type="datetimeFigureOut">
              <a:rPr lang="en-GB" smtClean="0"/>
              <a:t>06/12/2023</a:t>
            </a:fld>
            <a:endParaRPr lang="en-GB"/>
          </a:p>
        </p:txBody>
      </p:sp>
      <p:sp>
        <p:nvSpPr>
          <p:cNvPr id="6" name="Footer Placeholder 5">
            <a:extLst>
              <a:ext uri="{FF2B5EF4-FFF2-40B4-BE49-F238E27FC236}">
                <a16:creationId xmlns:a16="http://schemas.microsoft.com/office/drawing/2014/main" id="{BF151225-5CD4-A20A-16BE-950AB8F776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EEC6BA-A6CD-39EC-0209-7150D486CBBE}"/>
              </a:ext>
            </a:extLst>
          </p:cNvPr>
          <p:cNvSpPr>
            <a:spLocks noGrp="1"/>
          </p:cNvSpPr>
          <p:nvPr>
            <p:ph type="sldNum" sz="quarter" idx="12"/>
          </p:nvPr>
        </p:nvSpPr>
        <p:spPr/>
        <p:txBody>
          <a:bodyPr/>
          <a:lstStyle/>
          <a:p>
            <a:fld id="{DDECF60B-A2FE-42FF-8A3E-393A46A27D19}" type="slidenum">
              <a:rPr lang="en-GB" smtClean="0"/>
              <a:t>‹#›</a:t>
            </a:fld>
            <a:endParaRPr lang="en-GB"/>
          </a:p>
        </p:txBody>
      </p:sp>
    </p:spTree>
    <p:extLst>
      <p:ext uri="{BB962C8B-B14F-4D97-AF65-F5344CB8AC3E}">
        <p14:creationId xmlns:p14="http://schemas.microsoft.com/office/powerpoint/2010/main" val="3150865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47A2E0-668B-711B-1449-DCD03C1622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5989F0-B40B-FB22-21A4-33EB18CAAF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164D46-780C-F623-7EFA-A7CD9CEF3C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2902F-CE15-4390-BF54-924D6D360AE7}" type="datetimeFigureOut">
              <a:rPr lang="en-GB" smtClean="0"/>
              <a:t>06/12/2023</a:t>
            </a:fld>
            <a:endParaRPr lang="en-GB"/>
          </a:p>
        </p:txBody>
      </p:sp>
      <p:sp>
        <p:nvSpPr>
          <p:cNvPr id="5" name="Footer Placeholder 4">
            <a:extLst>
              <a:ext uri="{FF2B5EF4-FFF2-40B4-BE49-F238E27FC236}">
                <a16:creationId xmlns:a16="http://schemas.microsoft.com/office/drawing/2014/main" id="{7C9A3EFB-15FB-4465-AC32-E15E8EAAE0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604A53B-1DA5-2F63-188A-4665F37613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CF60B-A2FE-42FF-8A3E-393A46A27D19}" type="slidenum">
              <a:rPr lang="en-GB" smtClean="0"/>
              <a:t>‹#›</a:t>
            </a:fld>
            <a:endParaRPr lang="en-GB"/>
          </a:p>
        </p:txBody>
      </p:sp>
    </p:spTree>
    <p:extLst>
      <p:ext uri="{BB962C8B-B14F-4D97-AF65-F5344CB8AC3E}">
        <p14:creationId xmlns:p14="http://schemas.microsoft.com/office/powerpoint/2010/main" val="111054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miling&#10;&#10;Description automatically generated">
            <a:extLst>
              <a:ext uri="{FF2B5EF4-FFF2-40B4-BE49-F238E27FC236}">
                <a16:creationId xmlns:a16="http://schemas.microsoft.com/office/drawing/2014/main" id="{BA661A15-B682-C6B4-F0CC-48FD73E53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3989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a photo&#10;&#10;Description automatically generated">
            <a:extLst>
              <a:ext uri="{FF2B5EF4-FFF2-40B4-BE49-F238E27FC236}">
                <a16:creationId xmlns:a16="http://schemas.microsoft.com/office/drawing/2014/main" id="{957B01C0-B667-A9F0-7A4C-65444CDE3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21" descr="A black screen with a red border&#10;&#10;Description automatically generated">
            <a:extLst>
              <a:ext uri="{FF2B5EF4-FFF2-40B4-BE49-F238E27FC236}">
                <a16:creationId xmlns:a16="http://schemas.microsoft.com/office/drawing/2014/main" id="{9FC1DF85-8E85-F160-120B-FA3803D64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8938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ular card with red text&#10;&#10;Description automatically generated">
            <a:extLst>
              <a:ext uri="{FF2B5EF4-FFF2-40B4-BE49-F238E27FC236}">
                <a16:creationId xmlns:a16="http://schemas.microsoft.com/office/drawing/2014/main" id="{E7E34064-959A-0869-E020-F35DFC67B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4853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n a dirt road with a black and red umbrella&#10;&#10;Description automatically generated">
            <a:extLst>
              <a:ext uri="{FF2B5EF4-FFF2-40B4-BE49-F238E27FC236}">
                <a16:creationId xmlns:a16="http://schemas.microsoft.com/office/drawing/2014/main" id="{0496DB4B-A1E8-8FBB-934D-F354BE480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black screen with a red border&#10;&#10;Description automatically generated">
            <a:extLst>
              <a:ext uri="{FF2B5EF4-FFF2-40B4-BE49-F238E27FC236}">
                <a16:creationId xmlns:a16="http://schemas.microsoft.com/office/drawing/2014/main" id="{0BA42F4D-4B1F-8B27-2C89-5AF935657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5809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miling at the camera&#10;&#10;Description automatically generated">
            <a:extLst>
              <a:ext uri="{FF2B5EF4-FFF2-40B4-BE49-F238E27FC236}">
                <a16:creationId xmlns:a16="http://schemas.microsoft.com/office/drawing/2014/main" id="{FACB02E9-4E6D-D21A-147D-DC5F27E42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black screen with a red border&#10;&#10;Description automatically generated">
            <a:extLst>
              <a:ext uri="{FF2B5EF4-FFF2-40B4-BE49-F238E27FC236}">
                <a16:creationId xmlns:a16="http://schemas.microsoft.com/office/drawing/2014/main" id="{06648E86-5717-6027-7AC3-B144D896D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5189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smiling for a picture&#10;&#10;Description automatically generated">
            <a:extLst>
              <a:ext uri="{FF2B5EF4-FFF2-40B4-BE49-F238E27FC236}">
                <a16:creationId xmlns:a16="http://schemas.microsoft.com/office/drawing/2014/main" id="{04AD15E3-90FE-A19A-C78F-DD7E57EFA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A black screen with a red border&#10;&#10;Description automatically generated">
            <a:extLst>
              <a:ext uri="{FF2B5EF4-FFF2-40B4-BE49-F238E27FC236}">
                <a16:creationId xmlns:a16="http://schemas.microsoft.com/office/drawing/2014/main" id="{B58B5408-81A2-5D06-55BD-27C47159B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5482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plastic cup with a red liquid in it&#10;&#10;Description automatically generated">
            <a:extLst>
              <a:ext uri="{FF2B5EF4-FFF2-40B4-BE49-F238E27FC236}">
                <a16:creationId xmlns:a16="http://schemas.microsoft.com/office/drawing/2014/main" id="{63D04C83-2627-6E20-C1A2-700D636C08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black screen with a red border&#10;&#10;Description automatically generated">
            <a:extLst>
              <a:ext uri="{FF2B5EF4-FFF2-40B4-BE49-F238E27FC236}">
                <a16:creationId xmlns:a16="http://schemas.microsoft.com/office/drawing/2014/main" id="{179CB94B-69E6-8A01-FA76-15BB7C2D3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640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laying football&#10;&#10;Description automatically generated">
            <a:extLst>
              <a:ext uri="{FF2B5EF4-FFF2-40B4-BE49-F238E27FC236}">
                <a16:creationId xmlns:a16="http://schemas.microsoft.com/office/drawing/2014/main" id="{84B83535-4442-0D56-1E53-2277E23FF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lack screen with a red border&#10;&#10;Description automatically generated">
            <a:extLst>
              <a:ext uri="{FF2B5EF4-FFF2-40B4-BE49-F238E27FC236}">
                <a16:creationId xmlns:a16="http://schemas.microsoft.com/office/drawing/2014/main" id="{9F4F3518-6E45-940E-DF7F-7B4009F1D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6887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miling at camera&#10;&#10;Description automatically generated">
            <a:extLst>
              <a:ext uri="{FF2B5EF4-FFF2-40B4-BE49-F238E27FC236}">
                <a16:creationId xmlns:a16="http://schemas.microsoft.com/office/drawing/2014/main" id="{5F3C460E-1BAF-66A5-1B64-0D69EB7E4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black screen with a red border&#10;&#10;Description automatically generated">
            <a:extLst>
              <a:ext uri="{FF2B5EF4-FFF2-40B4-BE49-F238E27FC236}">
                <a16:creationId xmlns:a16="http://schemas.microsoft.com/office/drawing/2014/main" id="{B11FE039-0965-208A-9923-06BC1998F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1908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pink shirt&#10;&#10;Description automatically generated">
            <a:extLst>
              <a:ext uri="{FF2B5EF4-FFF2-40B4-BE49-F238E27FC236}">
                <a16:creationId xmlns:a16="http://schemas.microsoft.com/office/drawing/2014/main" id="{FFF7145F-A1F3-F7A1-BFE2-639BA747F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black screen with a red border&#10;&#10;Description automatically generated">
            <a:extLst>
              <a:ext uri="{FF2B5EF4-FFF2-40B4-BE49-F238E27FC236}">
                <a16:creationId xmlns:a16="http://schemas.microsoft.com/office/drawing/2014/main" id="{56BDD772-580F-D122-9FB2-0819E569C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177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green scarf&#10;&#10;Description automatically generated">
            <a:extLst>
              <a:ext uri="{FF2B5EF4-FFF2-40B4-BE49-F238E27FC236}">
                <a16:creationId xmlns:a16="http://schemas.microsoft.com/office/drawing/2014/main" id="{39FEA163-F78C-3ED6-CABA-6BDC7CC1C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black screen with a red border&#10;&#10;Description automatically generated">
            <a:extLst>
              <a:ext uri="{FF2B5EF4-FFF2-40B4-BE49-F238E27FC236}">
                <a16:creationId xmlns:a16="http://schemas.microsoft.com/office/drawing/2014/main" id="{B2B3710A-326C-7195-CCEA-24F3E53F81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0016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268</Words>
  <Application>Microsoft Office PowerPoint</Application>
  <PresentationFormat>Widescreen</PresentationFormat>
  <Paragraphs>30</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Salvation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Hayley Still</dc:creator>
  <cp:lastModifiedBy>Hayley Still</cp:lastModifiedBy>
  <cp:revision>2</cp:revision>
  <dcterms:created xsi:type="dcterms:W3CDTF">2023-12-06T11:47:14Z</dcterms:created>
  <dcterms:modified xsi:type="dcterms:W3CDTF">2023-12-06T12:16:07Z</dcterms:modified>
</cp:coreProperties>
</file>