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7C95E-63A1-4F2E-9C49-FD73CC4CDE60}" v="36" dt="2023-12-04T15:19:15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31" d="100"/>
          <a:sy n="31" d="100"/>
        </p:scale>
        <p:origin x="78" y="16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 Moorby" userId="8da2c58a289321a8" providerId="LiveId" clId="{9F57C95E-63A1-4F2E-9C49-FD73CC4CDE60}"/>
    <pc:docChg chg="undo custSel addSld delSld modSld sldOrd">
      <pc:chgData name="Kay Moorby" userId="8da2c58a289321a8" providerId="LiveId" clId="{9F57C95E-63A1-4F2E-9C49-FD73CC4CDE60}" dt="2023-12-04T15:23:30.369" v="100" actId="26606"/>
      <pc:docMkLst>
        <pc:docMk/>
      </pc:docMkLst>
      <pc:sldChg chg="addSp modSp mod setBg">
        <pc:chgData name="Kay Moorby" userId="8da2c58a289321a8" providerId="LiveId" clId="{9F57C95E-63A1-4F2E-9C49-FD73CC4CDE60}" dt="2023-12-04T15:20:02.008" v="72" actId="26606"/>
        <pc:sldMkLst>
          <pc:docMk/>
          <pc:sldMk cId="3911112216" sldId="257"/>
        </pc:sldMkLst>
        <pc:spChg chg="add">
          <ac:chgData name="Kay Moorby" userId="8da2c58a289321a8" providerId="LiveId" clId="{9F57C95E-63A1-4F2E-9C49-FD73CC4CDE60}" dt="2023-12-04T15:20:02.008" v="72" actId="26606"/>
          <ac:spMkLst>
            <pc:docMk/>
            <pc:sldMk cId="3911112216" sldId="257"/>
            <ac:spMk id="10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0:02.008" v="72" actId="26606"/>
          <ac:picMkLst>
            <pc:docMk/>
            <pc:sldMk cId="3911112216" sldId="257"/>
            <ac:picMk id="5" creationId="{9FE2ABAA-7EC1-FCFF-E0F8-91C9229BFD9A}"/>
          </ac:picMkLst>
        </pc:picChg>
      </pc:sldChg>
      <pc:sldChg chg="addSp modSp mod setBg">
        <pc:chgData name="Kay Moorby" userId="8da2c58a289321a8" providerId="LiveId" clId="{9F57C95E-63A1-4F2E-9C49-FD73CC4CDE60}" dt="2023-12-04T15:20:08.352" v="73" actId="26606"/>
        <pc:sldMkLst>
          <pc:docMk/>
          <pc:sldMk cId="446322545" sldId="258"/>
        </pc:sldMkLst>
        <pc:spChg chg="add">
          <ac:chgData name="Kay Moorby" userId="8da2c58a289321a8" providerId="LiveId" clId="{9F57C95E-63A1-4F2E-9C49-FD73CC4CDE60}" dt="2023-12-04T15:20:08.352" v="73" actId="26606"/>
          <ac:spMkLst>
            <pc:docMk/>
            <pc:sldMk cId="446322545" sldId="258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0:08.352" v="73" actId="26606"/>
          <ac:picMkLst>
            <pc:docMk/>
            <pc:sldMk cId="446322545" sldId="258"/>
            <ac:picMk id="3" creationId="{A64F1D21-6E05-48C0-09C8-D4353DC88751}"/>
          </ac:picMkLst>
        </pc:picChg>
      </pc:sldChg>
      <pc:sldChg chg="addSp delSp modSp mod setBg">
        <pc:chgData name="Kay Moorby" userId="8da2c58a289321a8" providerId="LiveId" clId="{9F57C95E-63A1-4F2E-9C49-FD73CC4CDE60}" dt="2023-12-04T15:23:30.369" v="100" actId="26606"/>
        <pc:sldMkLst>
          <pc:docMk/>
          <pc:sldMk cId="164205917" sldId="259"/>
        </pc:sldMkLst>
        <pc:spChg chg="add del">
          <ac:chgData name="Kay Moorby" userId="8da2c58a289321a8" providerId="LiveId" clId="{9F57C95E-63A1-4F2E-9C49-FD73CC4CDE60}" dt="2023-12-04T15:23:30.368" v="99" actId="26606"/>
          <ac:spMkLst>
            <pc:docMk/>
            <pc:sldMk cId="164205917" sldId="259"/>
            <ac:spMk id="8" creationId="{EEB4220E-BAB2-3AF1-C6A4-32645C042D02}"/>
          </ac:spMkLst>
        </pc:spChg>
        <pc:grpChg chg="add del">
          <ac:chgData name="Kay Moorby" userId="8da2c58a289321a8" providerId="LiveId" clId="{9F57C95E-63A1-4F2E-9C49-FD73CC4CDE60}" dt="2023-12-04T15:23:30.368" v="99" actId="26606"/>
          <ac:grpSpMkLst>
            <pc:docMk/>
            <pc:sldMk cId="164205917" sldId="259"/>
            <ac:grpSpMk id="10" creationId="{823F1525-80D5-59FF-4BC5-F65E51E8884B}"/>
          </ac:grpSpMkLst>
        </pc:grpChg>
        <pc:picChg chg="add mod">
          <ac:chgData name="Kay Moorby" userId="8da2c58a289321a8" providerId="LiveId" clId="{9F57C95E-63A1-4F2E-9C49-FD73CC4CDE60}" dt="2023-12-04T15:23:30.369" v="100" actId="26606"/>
          <ac:picMkLst>
            <pc:docMk/>
            <pc:sldMk cId="164205917" sldId="259"/>
            <ac:picMk id="3" creationId="{33B1E6ED-D4C4-1787-9EE5-1D026F56D933}"/>
          </ac:picMkLst>
        </pc:picChg>
      </pc:sldChg>
      <pc:sldChg chg="addSp modSp mod setBg">
        <pc:chgData name="Kay Moorby" userId="8da2c58a289321a8" providerId="LiveId" clId="{9F57C95E-63A1-4F2E-9C49-FD73CC4CDE60}" dt="2023-12-04T15:20:27.712" v="74" actId="26606"/>
        <pc:sldMkLst>
          <pc:docMk/>
          <pc:sldMk cId="3147810224" sldId="260"/>
        </pc:sldMkLst>
        <pc:spChg chg="add">
          <ac:chgData name="Kay Moorby" userId="8da2c58a289321a8" providerId="LiveId" clId="{9F57C95E-63A1-4F2E-9C49-FD73CC4CDE60}" dt="2023-12-04T15:20:27.712" v="74" actId="26606"/>
          <ac:spMkLst>
            <pc:docMk/>
            <pc:sldMk cId="3147810224" sldId="260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0:27.712" v="74" actId="26606"/>
          <ac:picMkLst>
            <pc:docMk/>
            <pc:sldMk cId="3147810224" sldId="260"/>
            <ac:picMk id="3" creationId="{1F6AEEDA-BF8E-154E-5FEC-4F27BF838C55}"/>
          </ac:picMkLst>
        </pc:picChg>
      </pc:sldChg>
      <pc:sldChg chg="addSp modSp mod setBg">
        <pc:chgData name="Kay Moorby" userId="8da2c58a289321a8" providerId="LiveId" clId="{9F57C95E-63A1-4F2E-9C49-FD73CC4CDE60}" dt="2023-12-04T15:20:31.447" v="75" actId="26606"/>
        <pc:sldMkLst>
          <pc:docMk/>
          <pc:sldMk cId="1463496902" sldId="261"/>
        </pc:sldMkLst>
        <pc:spChg chg="add">
          <ac:chgData name="Kay Moorby" userId="8da2c58a289321a8" providerId="LiveId" clId="{9F57C95E-63A1-4F2E-9C49-FD73CC4CDE60}" dt="2023-12-04T15:20:31.447" v="75" actId="26606"/>
          <ac:spMkLst>
            <pc:docMk/>
            <pc:sldMk cId="1463496902" sldId="261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0:31.447" v="75" actId="26606"/>
          <ac:picMkLst>
            <pc:docMk/>
            <pc:sldMk cId="1463496902" sldId="261"/>
            <ac:picMk id="3" creationId="{C9492C49-FA6D-0DFB-6093-AD26DD0423EE}"/>
          </ac:picMkLst>
        </pc:picChg>
      </pc:sldChg>
      <pc:sldChg chg="addSp delSp modSp mod setBg">
        <pc:chgData name="Kay Moorby" userId="8da2c58a289321a8" providerId="LiveId" clId="{9F57C95E-63A1-4F2E-9C49-FD73CC4CDE60}" dt="2023-12-04T15:22:22.437" v="91" actId="26606"/>
        <pc:sldMkLst>
          <pc:docMk/>
          <pc:sldMk cId="2687807685" sldId="262"/>
        </pc:sldMkLst>
        <pc:spChg chg="add del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8" creationId="{42A4FC2C-047E-45A5-965D-8E1E3BF09BC6}"/>
          </ac:spMkLst>
        </pc:spChg>
        <pc:spChg chg="add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13" creationId="{C84668A7-C1AF-0EFA-E45B-374CCD693ABF}"/>
          </ac:spMkLst>
        </pc:spChg>
        <pc:spChg chg="add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15" creationId="{ADD86487-95D6-F07B-D710-E6CA159D2DEF}"/>
          </ac:spMkLst>
        </pc:spChg>
        <pc:spChg chg="add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17" creationId="{F0715E74-E09B-FEE8-2361-93B1D6897E2D}"/>
          </ac:spMkLst>
        </pc:spChg>
        <pc:spChg chg="add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19" creationId="{D5165BFA-E66E-63B6-EB60-90C08779F59C}"/>
          </ac:spMkLst>
        </pc:spChg>
        <pc:spChg chg="add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21" creationId="{DCA958C4-3098-E1EC-8CB0-92606B59728A}"/>
          </ac:spMkLst>
        </pc:spChg>
        <pc:spChg chg="add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23" creationId="{8397E5D6-4D7F-0F66-888F-1883E7505C1D}"/>
          </ac:spMkLst>
        </pc:spChg>
        <pc:spChg chg="add">
          <ac:chgData name="Kay Moorby" userId="8da2c58a289321a8" providerId="LiveId" clId="{9F57C95E-63A1-4F2E-9C49-FD73CC4CDE60}" dt="2023-12-04T15:22:22.437" v="91" actId="26606"/>
          <ac:spMkLst>
            <pc:docMk/>
            <pc:sldMk cId="2687807685" sldId="262"/>
            <ac:spMk id="29" creationId="{CA434C8A-1FE7-78C7-2287-A4551C31C714}"/>
          </ac:spMkLst>
        </pc:spChg>
        <pc:grpChg chg="add">
          <ac:chgData name="Kay Moorby" userId="8da2c58a289321a8" providerId="LiveId" clId="{9F57C95E-63A1-4F2E-9C49-FD73CC4CDE60}" dt="2023-12-04T15:22:22.437" v="91" actId="26606"/>
          <ac:grpSpMkLst>
            <pc:docMk/>
            <pc:sldMk cId="2687807685" sldId="262"/>
            <ac:grpSpMk id="25" creationId="{B6554DE5-4EB6-37B0-5592-8BC98C2F4E5A}"/>
          </ac:grpSpMkLst>
        </pc:grpChg>
        <pc:picChg chg="add mod">
          <ac:chgData name="Kay Moorby" userId="8da2c58a289321a8" providerId="LiveId" clId="{9F57C95E-63A1-4F2E-9C49-FD73CC4CDE60}" dt="2023-12-04T15:22:22.437" v="91" actId="26606"/>
          <ac:picMkLst>
            <pc:docMk/>
            <pc:sldMk cId="2687807685" sldId="262"/>
            <ac:picMk id="3" creationId="{93936940-9820-9BAF-5FEF-C78A0BA07E30}"/>
          </ac:picMkLst>
        </pc:picChg>
      </pc:sldChg>
      <pc:sldChg chg="addSp modSp mod setBg">
        <pc:chgData name="Kay Moorby" userId="8da2c58a289321a8" providerId="LiveId" clId="{9F57C95E-63A1-4F2E-9C49-FD73CC4CDE60}" dt="2023-12-04T15:21:08.856" v="77" actId="26606"/>
        <pc:sldMkLst>
          <pc:docMk/>
          <pc:sldMk cId="466062800" sldId="263"/>
        </pc:sldMkLst>
        <pc:spChg chg="add">
          <ac:chgData name="Kay Moorby" userId="8da2c58a289321a8" providerId="LiveId" clId="{9F57C95E-63A1-4F2E-9C49-FD73CC4CDE60}" dt="2023-12-04T15:21:08.856" v="77" actId="26606"/>
          <ac:spMkLst>
            <pc:docMk/>
            <pc:sldMk cId="466062800" sldId="263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08.856" v="77" actId="26606"/>
          <ac:picMkLst>
            <pc:docMk/>
            <pc:sldMk cId="466062800" sldId="263"/>
            <ac:picMk id="3" creationId="{62E204C1-208C-2257-2231-1FD8CB99239A}"/>
          </ac:picMkLst>
        </pc:picChg>
      </pc:sldChg>
      <pc:sldChg chg="addSp modSp mod setBg">
        <pc:chgData name="Kay Moorby" userId="8da2c58a289321a8" providerId="LiveId" clId="{9F57C95E-63A1-4F2E-9C49-FD73CC4CDE60}" dt="2023-12-04T15:21:15.014" v="78" actId="26606"/>
        <pc:sldMkLst>
          <pc:docMk/>
          <pc:sldMk cId="2257248447" sldId="264"/>
        </pc:sldMkLst>
        <pc:spChg chg="add">
          <ac:chgData name="Kay Moorby" userId="8da2c58a289321a8" providerId="LiveId" clId="{9F57C95E-63A1-4F2E-9C49-FD73CC4CDE60}" dt="2023-12-04T15:21:15.014" v="78" actId="26606"/>
          <ac:spMkLst>
            <pc:docMk/>
            <pc:sldMk cId="2257248447" sldId="264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15.014" v="78" actId="26606"/>
          <ac:picMkLst>
            <pc:docMk/>
            <pc:sldMk cId="2257248447" sldId="264"/>
            <ac:picMk id="3" creationId="{4888421B-C1B2-9C33-DE2A-10CCB1AB6455}"/>
          </ac:picMkLst>
        </pc:picChg>
      </pc:sldChg>
      <pc:sldChg chg="addSp modSp mod">
        <pc:chgData name="Kay Moorby" userId="8da2c58a289321a8" providerId="LiveId" clId="{9F57C95E-63A1-4F2E-9C49-FD73CC4CDE60}" dt="2023-12-04T15:17:33.406" v="25" actId="27614"/>
        <pc:sldMkLst>
          <pc:docMk/>
          <pc:sldMk cId="672563074" sldId="265"/>
        </pc:sldMkLst>
        <pc:picChg chg="add mod">
          <ac:chgData name="Kay Moorby" userId="8da2c58a289321a8" providerId="LiveId" clId="{9F57C95E-63A1-4F2E-9C49-FD73CC4CDE60}" dt="2023-12-04T15:17:33.406" v="25" actId="27614"/>
          <ac:picMkLst>
            <pc:docMk/>
            <pc:sldMk cId="672563074" sldId="265"/>
            <ac:picMk id="3" creationId="{D2102200-4005-7FE9-4E1A-998700FDFBF7}"/>
          </ac:picMkLst>
        </pc:picChg>
      </pc:sldChg>
      <pc:sldChg chg="addSp modSp mod setBg">
        <pc:chgData name="Kay Moorby" userId="8da2c58a289321a8" providerId="LiveId" clId="{9F57C95E-63A1-4F2E-9C49-FD73CC4CDE60}" dt="2023-12-04T15:21:19.865" v="79" actId="26606"/>
        <pc:sldMkLst>
          <pc:docMk/>
          <pc:sldMk cId="1714871336" sldId="266"/>
        </pc:sldMkLst>
        <pc:spChg chg="add">
          <ac:chgData name="Kay Moorby" userId="8da2c58a289321a8" providerId="LiveId" clId="{9F57C95E-63A1-4F2E-9C49-FD73CC4CDE60}" dt="2023-12-04T15:21:19.865" v="79" actId="26606"/>
          <ac:spMkLst>
            <pc:docMk/>
            <pc:sldMk cId="1714871336" sldId="266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19.865" v="79" actId="26606"/>
          <ac:picMkLst>
            <pc:docMk/>
            <pc:sldMk cId="1714871336" sldId="266"/>
            <ac:picMk id="3" creationId="{F9F0186B-6399-5AEB-730D-2F0FA5DC009C}"/>
          </ac:picMkLst>
        </pc:picChg>
      </pc:sldChg>
      <pc:sldChg chg="addSp modSp mod setBg">
        <pc:chgData name="Kay Moorby" userId="8da2c58a289321a8" providerId="LiveId" clId="{9F57C95E-63A1-4F2E-9C49-FD73CC4CDE60}" dt="2023-12-04T15:21:25.688" v="80" actId="26606"/>
        <pc:sldMkLst>
          <pc:docMk/>
          <pc:sldMk cId="2599801751" sldId="267"/>
        </pc:sldMkLst>
        <pc:spChg chg="add">
          <ac:chgData name="Kay Moorby" userId="8da2c58a289321a8" providerId="LiveId" clId="{9F57C95E-63A1-4F2E-9C49-FD73CC4CDE60}" dt="2023-12-04T15:21:25.688" v="80" actId="26606"/>
          <ac:spMkLst>
            <pc:docMk/>
            <pc:sldMk cId="2599801751" sldId="267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25.688" v="80" actId="26606"/>
          <ac:picMkLst>
            <pc:docMk/>
            <pc:sldMk cId="2599801751" sldId="267"/>
            <ac:picMk id="3" creationId="{74D0B14F-6224-81A9-DB64-815979BD1D07}"/>
          </ac:picMkLst>
        </pc:picChg>
      </pc:sldChg>
      <pc:sldChg chg="addSp modSp mod setBg">
        <pc:chgData name="Kay Moorby" userId="8da2c58a289321a8" providerId="LiveId" clId="{9F57C95E-63A1-4F2E-9C49-FD73CC4CDE60}" dt="2023-12-04T15:21:28.831" v="81" actId="26606"/>
        <pc:sldMkLst>
          <pc:docMk/>
          <pc:sldMk cId="2032334527" sldId="268"/>
        </pc:sldMkLst>
        <pc:spChg chg="add">
          <ac:chgData name="Kay Moorby" userId="8da2c58a289321a8" providerId="LiveId" clId="{9F57C95E-63A1-4F2E-9C49-FD73CC4CDE60}" dt="2023-12-04T15:21:28.831" v="81" actId="26606"/>
          <ac:spMkLst>
            <pc:docMk/>
            <pc:sldMk cId="2032334527" sldId="268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28.831" v="81" actId="26606"/>
          <ac:picMkLst>
            <pc:docMk/>
            <pc:sldMk cId="2032334527" sldId="268"/>
            <ac:picMk id="3" creationId="{99C52561-2387-81CB-699F-201408C317B9}"/>
          </ac:picMkLst>
        </pc:picChg>
      </pc:sldChg>
      <pc:sldChg chg="addSp modSp mod setBg">
        <pc:chgData name="Kay Moorby" userId="8da2c58a289321a8" providerId="LiveId" clId="{9F57C95E-63A1-4F2E-9C49-FD73CC4CDE60}" dt="2023-12-04T15:21:32.609" v="82" actId="26606"/>
        <pc:sldMkLst>
          <pc:docMk/>
          <pc:sldMk cId="3177099648" sldId="269"/>
        </pc:sldMkLst>
        <pc:spChg chg="add">
          <ac:chgData name="Kay Moorby" userId="8da2c58a289321a8" providerId="LiveId" clId="{9F57C95E-63A1-4F2E-9C49-FD73CC4CDE60}" dt="2023-12-04T15:21:32.609" v="82" actId="26606"/>
          <ac:spMkLst>
            <pc:docMk/>
            <pc:sldMk cId="3177099648" sldId="269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32.609" v="82" actId="26606"/>
          <ac:picMkLst>
            <pc:docMk/>
            <pc:sldMk cId="3177099648" sldId="269"/>
            <ac:picMk id="3" creationId="{4918F849-B0B2-718C-2EA0-01A889F5C673}"/>
          </ac:picMkLst>
        </pc:picChg>
      </pc:sldChg>
      <pc:sldChg chg="addSp modSp mod ord setBg">
        <pc:chgData name="Kay Moorby" userId="8da2c58a289321a8" providerId="LiveId" clId="{9F57C95E-63A1-4F2E-9C49-FD73CC4CDE60}" dt="2023-12-04T15:16:27.568" v="5" actId="26606"/>
        <pc:sldMkLst>
          <pc:docMk/>
          <pc:sldMk cId="4102717601" sldId="270"/>
        </pc:sldMkLst>
        <pc:spChg chg="add">
          <ac:chgData name="Kay Moorby" userId="8da2c58a289321a8" providerId="LiveId" clId="{9F57C95E-63A1-4F2E-9C49-FD73CC4CDE60}" dt="2023-12-04T15:16:27.568" v="5" actId="26606"/>
          <ac:spMkLst>
            <pc:docMk/>
            <pc:sldMk cId="4102717601" sldId="270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16:27.568" v="5" actId="26606"/>
          <ac:picMkLst>
            <pc:docMk/>
            <pc:sldMk cId="4102717601" sldId="270"/>
            <ac:picMk id="3" creationId="{A1FD7A74-DA0B-38A6-2344-99C8D5D5C60F}"/>
          </ac:picMkLst>
        </pc:picChg>
      </pc:sldChg>
      <pc:sldChg chg="addSp delSp modSp mod setBg">
        <pc:chgData name="Kay Moorby" userId="8da2c58a289321a8" providerId="LiveId" clId="{9F57C95E-63A1-4F2E-9C49-FD73CC4CDE60}" dt="2023-12-04T15:21:39.941" v="85" actId="26606"/>
        <pc:sldMkLst>
          <pc:docMk/>
          <pc:sldMk cId="2291155269" sldId="271"/>
        </pc:sldMkLst>
        <pc:spChg chg="add del">
          <ac:chgData name="Kay Moorby" userId="8da2c58a289321a8" providerId="LiveId" clId="{9F57C95E-63A1-4F2E-9C49-FD73CC4CDE60}" dt="2023-12-04T15:21:39.938" v="84" actId="26606"/>
          <ac:spMkLst>
            <pc:docMk/>
            <pc:sldMk cId="2291155269" sldId="271"/>
            <ac:spMk id="9" creationId="{38CB19FB-7C96-4FEC-9331-E826E4E36CE4}"/>
          </ac:spMkLst>
        </pc:spChg>
        <pc:spChg chg="add">
          <ac:chgData name="Kay Moorby" userId="8da2c58a289321a8" providerId="LiveId" clId="{9F57C95E-63A1-4F2E-9C49-FD73CC4CDE60}" dt="2023-12-04T15:21:39.941" v="85" actId="26606"/>
          <ac:spMkLst>
            <pc:docMk/>
            <pc:sldMk cId="2291155269" sldId="271"/>
            <ac:spMk id="18" creationId="{42A4FC2C-047E-45A5-965D-8E1E3BF09BC6}"/>
          </ac:spMkLst>
        </pc:spChg>
        <pc:grpChg chg="add del">
          <ac:chgData name="Kay Moorby" userId="8da2c58a289321a8" providerId="LiveId" clId="{9F57C95E-63A1-4F2E-9C49-FD73CC4CDE60}" dt="2023-12-04T15:21:39.938" v="84" actId="26606"/>
          <ac:grpSpMkLst>
            <pc:docMk/>
            <pc:sldMk cId="2291155269" sldId="271"/>
            <ac:grpSpMk id="11" creationId="{DF071BB7-867E-46A9-A7C2-3FCB28CB8FBD}"/>
          </ac:grpSpMkLst>
        </pc:grpChg>
        <pc:picChg chg="del">
          <ac:chgData name="Kay Moorby" userId="8da2c58a289321a8" providerId="LiveId" clId="{9F57C95E-63A1-4F2E-9C49-FD73CC4CDE60}" dt="2023-12-04T15:18:11.495" v="36" actId="478"/>
          <ac:picMkLst>
            <pc:docMk/>
            <pc:sldMk cId="2291155269" sldId="271"/>
            <ac:picMk id="3" creationId="{4918F849-B0B2-718C-2EA0-01A889F5C673}"/>
          </ac:picMkLst>
        </pc:picChg>
        <pc:picChg chg="add mod">
          <ac:chgData name="Kay Moorby" userId="8da2c58a289321a8" providerId="LiveId" clId="{9F57C95E-63A1-4F2E-9C49-FD73CC4CDE60}" dt="2023-12-04T15:21:39.941" v="85" actId="26606"/>
          <ac:picMkLst>
            <pc:docMk/>
            <pc:sldMk cId="2291155269" sldId="271"/>
            <ac:picMk id="4" creationId="{ACB9E215-353B-DCB4-970A-E808ECA3BBBA}"/>
          </ac:picMkLst>
        </pc:picChg>
      </pc:sldChg>
      <pc:sldChg chg="addSp modSp add mod setBg">
        <pc:chgData name="Kay Moorby" userId="8da2c58a289321a8" providerId="LiveId" clId="{9F57C95E-63A1-4F2E-9C49-FD73CC4CDE60}" dt="2023-12-04T15:21:48.864" v="86" actId="26606"/>
        <pc:sldMkLst>
          <pc:docMk/>
          <pc:sldMk cId="4097331491" sldId="272"/>
        </pc:sldMkLst>
        <pc:spChg chg="add">
          <ac:chgData name="Kay Moorby" userId="8da2c58a289321a8" providerId="LiveId" clId="{9F57C95E-63A1-4F2E-9C49-FD73CC4CDE60}" dt="2023-12-04T15:21:48.864" v="86" actId="26606"/>
          <ac:spMkLst>
            <pc:docMk/>
            <pc:sldMk cId="4097331491" sldId="272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48.864" v="86" actId="26606"/>
          <ac:picMkLst>
            <pc:docMk/>
            <pc:sldMk cId="4097331491" sldId="272"/>
            <ac:picMk id="3" creationId="{BC87ABA4-C910-529C-774A-E709A9FD7BC2}"/>
          </ac:picMkLst>
        </pc:picChg>
      </pc:sldChg>
      <pc:sldChg chg="addSp modSp add mod setBg">
        <pc:chgData name="Kay Moorby" userId="8da2c58a289321a8" providerId="LiveId" clId="{9F57C95E-63A1-4F2E-9C49-FD73CC4CDE60}" dt="2023-12-04T15:21:52.503" v="87" actId="26606"/>
        <pc:sldMkLst>
          <pc:docMk/>
          <pc:sldMk cId="1137909183" sldId="273"/>
        </pc:sldMkLst>
        <pc:spChg chg="add">
          <ac:chgData name="Kay Moorby" userId="8da2c58a289321a8" providerId="LiveId" clId="{9F57C95E-63A1-4F2E-9C49-FD73CC4CDE60}" dt="2023-12-04T15:21:52.503" v="87" actId="26606"/>
          <ac:spMkLst>
            <pc:docMk/>
            <pc:sldMk cId="1137909183" sldId="273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1:52.503" v="87" actId="26606"/>
          <ac:picMkLst>
            <pc:docMk/>
            <pc:sldMk cId="1137909183" sldId="273"/>
            <ac:picMk id="3" creationId="{FF3A5B89-BC36-4188-687B-A17C3F193B2D}"/>
          </ac:picMkLst>
        </pc:picChg>
      </pc:sldChg>
      <pc:sldChg chg="addSp delSp modSp add mod setBg">
        <pc:chgData name="Kay Moorby" userId="8da2c58a289321a8" providerId="LiveId" clId="{9F57C95E-63A1-4F2E-9C49-FD73CC4CDE60}" dt="2023-12-04T15:22:12.853" v="90" actId="26606"/>
        <pc:sldMkLst>
          <pc:docMk/>
          <pc:sldMk cId="1299640728" sldId="274"/>
        </pc:sldMkLst>
        <pc:spChg chg="add del">
          <ac:chgData name="Kay Moorby" userId="8da2c58a289321a8" providerId="LiveId" clId="{9F57C95E-63A1-4F2E-9C49-FD73CC4CDE60}" dt="2023-12-04T15:22:12.824" v="89" actId="26606"/>
          <ac:spMkLst>
            <pc:docMk/>
            <pc:sldMk cId="1299640728" sldId="274"/>
            <ac:spMk id="8" creationId="{42A4FC2C-047E-45A5-965D-8E1E3BF09BC6}"/>
          </ac:spMkLst>
        </pc:spChg>
        <pc:spChg chg="add">
          <ac:chgData name="Kay Moorby" userId="8da2c58a289321a8" providerId="LiveId" clId="{9F57C95E-63A1-4F2E-9C49-FD73CC4CDE60}" dt="2023-12-04T15:22:12.853" v="90" actId="26606"/>
          <ac:spMkLst>
            <pc:docMk/>
            <pc:sldMk cId="1299640728" sldId="274"/>
            <ac:spMk id="10" creationId="{ADD86487-95D6-F07B-D710-E6CA159D2DEF}"/>
          </ac:spMkLst>
        </pc:spChg>
        <pc:spChg chg="add">
          <ac:chgData name="Kay Moorby" userId="8da2c58a289321a8" providerId="LiveId" clId="{9F57C95E-63A1-4F2E-9C49-FD73CC4CDE60}" dt="2023-12-04T15:22:12.853" v="90" actId="26606"/>
          <ac:spMkLst>
            <pc:docMk/>
            <pc:sldMk cId="1299640728" sldId="274"/>
            <ac:spMk id="11" creationId="{C84668A7-C1AF-0EFA-E45B-374CCD693ABF}"/>
          </ac:spMkLst>
        </pc:spChg>
        <pc:spChg chg="add">
          <ac:chgData name="Kay Moorby" userId="8da2c58a289321a8" providerId="LiveId" clId="{9F57C95E-63A1-4F2E-9C49-FD73CC4CDE60}" dt="2023-12-04T15:22:12.853" v="90" actId="26606"/>
          <ac:spMkLst>
            <pc:docMk/>
            <pc:sldMk cId="1299640728" sldId="274"/>
            <ac:spMk id="12" creationId="{F0715E74-E09B-FEE8-2361-93B1D6897E2D}"/>
          </ac:spMkLst>
        </pc:spChg>
        <pc:spChg chg="add">
          <ac:chgData name="Kay Moorby" userId="8da2c58a289321a8" providerId="LiveId" clId="{9F57C95E-63A1-4F2E-9C49-FD73CC4CDE60}" dt="2023-12-04T15:22:12.853" v="90" actId="26606"/>
          <ac:spMkLst>
            <pc:docMk/>
            <pc:sldMk cId="1299640728" sldId="274"/>
            <ac:spMk id="14" creationId="{D5165BFA-E66E-63B6-EB60-90C08779F59C}"/>
          </ac:spMkLst>
        </pc:spChg>
        <pc:spChg chg="add">
          <ac:chgData name="Kay Moorby" userId="8da2c58a289321a8" providerId="LiveId" clId="{9F57C95E-63A1-4F2E-9C49-FD73CC4CDE60}" dt="2023-12-04T15:22:12.853" v="90" actId="26606"/>
          <ac:spMkLst>
            <pc:docMk/>
            <pc:sldMk cId="1299640728" sldId="274"/>
            <ac:spMk id="16" creationId="{DCA958C4-3098-E1EC-8CB0-92606B59728A}"/>
          </ac:spMkLst>
        </pc:spChg>
        <pc:spChg chg="add">
          <ac:chgData name="Kay Moorby" userId="8da2c58a289321a8" providerId="LiveId" clId="{9F57C95E-63A1-4F2E-9C49-FD73CC4CDE60}" dt="2023-12-04T15:22:12.853" v="90" actId="26606"/>
          <ac:spMkLst>
            <pc:docMk/>
            <pc:sldMk cId="1299640728" sldId="274"/>
            <ac:spMk id="18" creationId="{8397E5D6-4D7F-0F66-888F-1883E7505C1D}"/>
          </ac:spMkLst>
        </pc:spChg>
        <pc:spChg chg="add">
          <ac:chgData name="Kay Moorby" userId="8da2c58a289321a8" providerId="LiveId" clId="{9F57C95E-63A1-4F2E-9C49-FD73CC4CDE60}" dt="2023-12-04T15:22:12.853" v="90" actId="26606"/>
          <ac:spMkLst>
            <pc:docMk/>
            <pc:sldMk cId="1299640728" sldId="274"/>
            <ac:spMk id="24" creationId="{CA434C8A-1FE7-78C7-2287-A4551C31C714}"/>
          </ac:spMkLst>
        </pc:spChg>
        <pc:grpChg chg="add">
          <ac:chgData name="Kay Moorby" userId="8da2c58a289321a8" providerId="LiveId" clId="{9F57C95E-63A1-4F2E-9C49-FD73CC4CDE60}" dt="2023-12-04T15:22:12.853" v="90" actId="26606"/>
          <ac:grpSpMkLst>
            <pc:docMk/>
            <pc:sldMk cId="1299640728" sldId="274"/>
            <ac:grpSpMk id="20" creationId="{B6554DE5-4EB6-37B0-5592-8BC98C2F4E5A}"/>
          </ac:grpSpMkLst>
        </pc:grpChg>
        <pc:picChg chg="add mod">
          <ac:chgData name="Kay Moorby" userId="8da2c58a289321a8" providerId="LiveId" clId="{9F57C95E-63A1-4F2E-9C49-FD73CC4CDE60}" dt="2023-12-04T15:22:12.853" v="90" actId="26606"/>
          <ac:picMkLst>
            <pc:docMk/>
            <pc:sldMk cId="1299640728" sldId="274"/>
            <ac:picMk id="3" creationId="{45F2D143-A30D-CF1D-F0DF-09AD282332FB}"/>
          </ac:picMkLst>
        </pc:picChg>
      </pc:sldChg>
      <pc:sldChg chg="addSp modSp add mod setBg">
        <pc:chgData name="Kay Moorby" userId="8da2c58a289321a8" providerId="LiveId" clId="{9F57C95E-63A1-4F2E-9C49-FD73CC4CDE60}" dt="2023-12-04T15:22:31.272" v="92" actId="26606"/>
        <pc:sldMkLst>
          <pc:docMk/>
          <pc:sldMk cId="3097801097" sldId="275"/>
        </pc:sldMkLst>
        <pc:spChg chg="add">
          <ac:chgData name="Kay Moorby" userId="8da2c58a289321a8" providerId="LiveId" clId="{9F57C95E-63A1-4F2E-9C49-FD73CC4CDE60}" dt="2023-12-04T15:22:31.272" v="92" actId="26606"/>
          <ac:spMkLst>
            <pc:docMk/>
            <pc:sldMk cId="3097801097" sldId="275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2:31.272" v="92" actId="26606"/>
          <ac:picMkLst>
            <pc:docMk/>
            <pc:sldMk cId="3097801097" sldId="275"/>
            <ac:picMk id="3" creationId="{295B9B9C-17EE-BC69-170B-6385193E4988}"/>
          </ac:picMkLst>
        </pc:picChg>
      </pc:sldChg>
      <pc:sldChg chg="addSp modSp add mod setBg">
        <pc:chgData name="Kay Moorby" userId="8da2c58a289321a8" providerId="LiveId" clId="{9F57C95E-63A1-4F2E-9C49-FD73CC4CDE60}" dt="2023-12-04T15:22:35.621" v="93" actId="26606"/>
        <pc:sldMkLst>
          <pc:docMk/>
          <pc:sldMk cId="976950941" sldId="276"/>
        </pc:sldMkLst>
        <pc:spChg chg="add">
          <ac:chgData name="Kay Moorby" userId="8da2c58a289321a8" providerId="LiveId" clId="{9F57C95E-63A1-4F2E-9C49-FD73CC4CDE60}" dt="2023-12-04T15:22:35.621" v="93" actId="26606"/>
          <ac:spMkLst>
            <pc:docMk/>
            <pc:sldMk cId="976950941" sldId="276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2:35.621" v="93" actId="26606"/>
          <ac:picMkLst>
            <pc:docMk/>
            <pc:sldMk cId="976950941" sldId="276"/>
            <ac:picMk id="3" creationId="{ADD6178B-192F-BA59-0801-391A3B7CCC19}"/>
          </ac:picMkLst>
        </pc:picChg>
      </pc:sldChg>
      <pc:sldChg chg="addSp modSp add mod setBg">
        <pc:chgData name="Kay Moorby" userId="8da2c58a289321a8" providerId="LiveId" clId="{9F57C95E-63A1-4F2E-9C49-FD73CC4CDE60}" dt="2023-12-04T15:22:44.113" v="94" actId="26606"/>
        <pc:sldMkLst>
          <pc:docMk/>
          <pc:sldMk cId="3955968049" sldId="277"/>
        </pc:sldMkLst>
        <pc:spChg chg="add">
          <ac:chgData name="Kay Moorby" userId="8da2c58a289321a8" providerId="LiveId" clId="{9F57C95E-63A1-4F2E-9C49-FD73CC4CDE60}" dt="2023-12-04T15:22:44.113" v="94" actId="26606"/>
          <ac:spMkLst>
            <pc:docMk/>
            <pc:sldMk cId="3955968049" sldId="277"/>
            <ac:spMk id="8" creationId="{42A4FC2C-047E-45A5-965D-8E1E3BF09BC6}"/>
          </ac:spMkLst>
        </pc:spChg>
        <pc:picChg chg="add mod">
          <ac:chgData name="Kay Moorby" userId="8da2c58a289321a8" providerId="LiveId" clId="{9F57C95E-63A1-4F2E-9C49-FD73CC4CDE60}" dt="2023-12-04T15:22:44.113" v="94" actId="26606"/>
          <ac:picMkLst>
            <pc:docMk/>
            <pc:sldMk cId="3955968049" sldId="277"/>
            <ac:picMk id="3" creationId="{5293E94A-1B89-8F47-1130-B33ECA84E594}"/>
          </ac:picMkLst>
        </pc:picChg>
      </pc:sldChg>
      <pc:sldChg chg="addSp modSp add mod setBg">
        <pc:chgData name="Kay Moorby" userId="8da2c58a289321a8" providerId="LiveId" clId="{9F57C95E-63A1-4F2E-9C49-FD73CC4CDE60}" dt="2023-12-04T15:23:03.896" v="95" actId="26606"/>
        <pc:sldMkLst>
          <pc:docMk/>
          <pc:sldMk cId="3277768235" sldId="278"/>
        </pc:sldMkLst>
        <pc:spChg chg="add">
          <ac:chgData name="Kay Moorby" userId="8da2c58a289321a8" providerId="LiveId" clId="{9F57C95E-63A1-4F2E-9C49-FD73CC4CDE60}" dt="2023-12-04T15:23:03.896" v="95" actId="26606"/>
          <ac:spMkLst>
            <pc:docMk/>
            <pc:sldMk cId="3277768235" sldId="278"/>
            <ac:spMk id="8" creationId="{EEB4220E-BAB2-3AF1-C6A4-32645C042D02}"/>
          </ac:spMkLst>
        </pc:spChg>
        <pc:grpChg chg="add">
          <ac:chgData name="Kay Moorby" userId="8da2c58a289321a8" providerId="LiveId" clId="{9F57C95E-63A1-4F2E-9C49-FD73CC4CDE60}" dt="2023-12-04T15:23:03.896" v="95" actId="26606"/>
          <ac:grpSpMkLst>
            <pc:docMk/>
            <pc:sldMk cId="3277768235" sldId="278"/>
            <ac:grpSpMk id="10" creationId="{823F1525-80D5-59FF-4BC5-F65E51E8884B}"/>
          </ac:grpSpMkLst>
        </pc:grpChg>
        <pc:picChg chg="add mod">
          <ac:chgData name="Kay Moorby" userId="8da2c58a289321a8" providerId="LiveId" clId="{9F57C95E-63A1-4F2E-9C49-FD73CC4CDE60}" dt="2023-12-04T15:23:03.896" v="95" actId="26606"/>
          <ac:picMkLst>
            <pc:docMk/>
            <pc:sldMk cId="3277768235" sldId="278"/>
            <ac:picMk id="3" creationId="{8D2AB132-77AC-59DC-AFF2-9BA4F2A17054}"/>
          </ac:picMkLst>
        </pc:picChg>
      </pc:sldChg>
      <pc:sldChg chg="addSp modSp add mod setBg">
        <pc:chgData name="Kay Moorby" userId="8da2c58a289321a8" providerId="LiveId" clId="{9F57C95E-63A1-4F2E-9C49-FD73CC4CDE60}" dt="2023-12-04T15:23:12.051" v="96" actId="26606"/>
        <pc:sldMkLst>
          <pc:docMk/>
          <pc:sldMk cId="1886223035" sldId="279"/>
        </pc:sldMkLst>
        <pc:spChg chg="add">
          <ac:chgData name="Kay Moorby" userId="8da2c58a289321a8" providerId="LiveId" clId="{9F57C95E-63A1-4F2E-9C49-FD73CC4CDE60}" dt="2023-12-04T15:23:12.051" v="96" actId="26606"/>
          <ac:spMkLst>
            <pc:docMk/>
            <pc:sldMk cId="1886223035" sldId="279"/>
            <ac:spMk id="8" creationId="{818C04AA-A1CC-F0D7-8052-F301F1B64A67}"/>
          </ac:spMkLst>
        </pc:spChg>
        <pc:spChg chg="add">
          <ac:chgData name="Kay Moorby" userId="8da2c58a289321a8" providerId="LiveId" clId="{9F57C95E-63A1-4F2E-9C49-FD73CC4CDE60}" dt="2023-12-04T15:23:12.051" v="96" actId="26606"/>
          <ac:spMkLst>
            <pc:docMk/>
            <pc:sldMk cId="1886223035" sldId="279"/>
            <ac:spMk id="10" creationId="{67062260-CFF7-27D7-299D-5D1780278847}"/>
          </ac:spMkLst>
        </pc:spChg>
        <pc:spChg chg="add">
          <ac:chgData name="Kay Moorby" userId="8da2c58a289321a8" providerId="LiveId" clId="{9F57C95E-63A1-4F2E-9C49-FD73CC4CDE60}" dt="2023-12-04T15:23:12.051" v="96" actId="26606"/>
          <ac:spMkLst>
            <pc:docMk/>
            <pc:sldMk cId="1886223035" sldId="279"/>
            <ac:spMk id="12" creationId="{F0715E74-E09B-FEE8-2361-93B1D6897E2D}"/>
          </ac:spMkLst>
        </pc:spChg>
        <pc:spChg chg="add">
          <ac:chgData name="Kay Moorby" userId="8da2c58a289321a8" providerId="LiveId" clId="{9F57C95E-63A1-4F2E-9C49-FD73CC4CDE60}" dt="2023-12-04T15:23:12.051" v="96" actId="26606"/>
          <ac:spMkLst>
            <pc:docMk/>
            <pc:sldMk cId="1886223035" sldId="279"/>
            <ac:spMk id="14" creationId="{ADD86487-95D6-F07B-D710-E6CA159D2DEF}"/>
          </ac:spMkLst>
        </pc:spChg>
        <pc:spChg chg="add">
          <ac:chgData name="Kay Moorby" userId="8da2c58a289321a8" providerId="LiveId" clId="{9F57C95E-63A1-4F2E-9C49-FD73CC4CDE60}" dt="2023-12-04T15:23:12.051" v="96" actId="26606"/>
          <ac:spMkLst>
            <pc:docMk/>
            <pc:sldMk cId="1886223035" sldId="279"/>
            <ac:spMk id="28" creationId="{74A8B050-1341-E322-EE63-86B954CBCD0F}"/>
          </ac:spMkLst>
        </pc:spChg>
        <pc:spChg chg="add">
          <ac:chgData name="Kay Moorby" userId="8da2c58a289321a8" providerId="LiveId" clId="{9F57C95E-63A1-4F2E-9C49-FD73CC4CDE60}" dt="2023-12-04T15:23:12.051" v="96" actId="26606"/>
          <ac:spMkLst>
            <pc:docMk/>
            <pc:sldMk cId="1886223035" sldId="279"/>
            <ac:spMk id="30" creationId="{8397E5D6-4D7F-0F66-888F-1883E7505C1D}"/>
          </ac:spMkLst>
        </pc:spChg>
        <pc:spChg chg="add">
          <ac:chgData name="Kay Moorby" userId="8da2c58a289321a8" providerId="LiveId" clId="{9F57C95E-63A1-4F2E-9C49-FD73CC4CDE60}" dt="2023-12-04T15:23:12.051" v="96" actId="26606"/>
          <ac:spMkLst>
            <pc:docMk/>
            <pc:sldMk cId="1886223035" sldId="279"/>
            <ac:spMk id="32" creationId="{CA434C8A-1FE7-78C7-2287-A4551C31C714}"/>
          </ac:spMkLst>
        </pc:spChg>
        <pc:grpChg chg="add">
          <ac:chgData name="Kay Moorby" userId="8da2c58a289321a8" providerId="LiveId" clId="{9F57C95E-63A1-4F2E-9C49-FD73CC4CDE60}" dt="2023-12-04T15:23:12.051" v="96" actId="26606"/>
          <ac:grpSpMkLst>
            <pc:docMk/>
            <pc:sldMk cId="1886223035" sldId="279"/>
            <ac:grpSpMk id="16" creationId="{B0D7D865-3261-4BBB-39E8-F17030D7A1DD}"/>
          </ac:grpSpMkLst>
        </pc:grpChg>
        <pc:grpChg chg="add">
          <ac:chgData name="Kay Moorby" userId="8da2c58a289321a8" providerId="LiveId" clId="{9F57C95E-63A1-4F2E-9C49-FD73CC4CDE60}" dt="2023-12-04T15:23:12.051" v="96" actId="26606"/>
          <ac:grpSpMkLst>
            <pc:docMk/>
            <pc:sldMk cId="1886223035" sldId="279"/>
            <ac:grpSpMk id="20" creationId="{E3C756DA-9F2B-1C9A-3316-E5B8EE7EC4CA}"/>
          </ac:grpSpMkLst>
        </pc:grpChg>
        <pc:grpChg chg="add">
          <ac:chgData name="Kay Moorby" userId="8da2c58a289321a8" providerId="LiveId" clId="{9F57C95E-63A1-4F2E-9C49-FD73CC4CDE60}" dt="2023-12-04T15:23:12.051" v="96" actId="26606"/>
          <ac:grpSpMkLst>
            <pc:docMk/>
            <pc:sldMk cId="1886223035" sldId="279"/>
            <ac:grpSpMk id="24" creationId="{B6554DE5-4EB6-37B0-5592-8BC98C2F4E5A}"/>
          </ac:grpSpMkLst>
        </pc:grpChg>
        <pc:picChg chg="add mod">
          <ac:chgData name="Kay Moorby" userId="8da2c58a289321a8" providerId="LiveId" clId="{9F57C95E-63A1-4F2E-9C49-FD73CC4CDE60}" dt="2023-12-04T15:23:12.051" v="96" actId="26606"/>
          <ac:picMkLst>
            <pc:docMk/>
            <pc:sldMk cId="1886223035" sldId="279"/>
            <ac:picMk id="3" creationId="{41D304EB-B9D1-BEEF-1677-784DD503780E}"/>
          </ac:picMkLst>
        </pc:picChg>
      </pc:sldChg>
      <pc:sldChg chg="addSp modSp add mod setBg">
        <pc:chgData name="Kay Moorby" userId="8da2c58a289321a8" providerId="LiveId" clId="{9F57C95E-63A1-4F2E-9C49-FD73CC4CDE60}" dt="2023-12-04T15:23:17.801" v="97" actId="26606"/>
        <pc:sldMkLst>
          <pc:docMk/>
          <pc:sldMk cId="4157147306" sldId="280"/>
        </pc:sldMkLst>
        <pc:spChg chg="add">
          <ac:chgData name="Kay Moorby" userId="8da2c58a289321a8" providerId="LiveId" clId="{9F57C95E-63A1-4F2E-9C49-FD73CC4CDE60}" dt="2023-12-04T15:23:17.801" v="97" actId="26606"/>
          <ac:spMkLst>
            <pc:docMk/>
            <pc:sldMk cId="4157147306" sldId="280"/>
            <ac:spMk id="8" creationId="{C84668A7-C1AF-0EFA-E45B-374CCD693ABF}"/>
          </ac:spMkLst>
        </pc:spChg>
        <pc:spChg chg="add">
          <ac:chgData name="Kay Moorby" userId="8da2c58a289321a8" providerId="LiveId" clId="{9F57C95E-63A1-4F2E-9C49-FD73CC4CDE60}" dt="2023-12-04T15:23:17.801" v="97" actId="26606"/>
          <ac:spMkLst>
            <pc:docMk/>
            <pc:sldMk cId="4157147306" sldId="280"/>
            <ac:spMk id="10" creationId="{ADD86487-95D6-F07B-D710-E6CA159D2DEF}"/>
          </ac:spMkLst>
        </pc:spChg>
        <pc:spChg chg="add">
          <ac:chgData name="Kay Moorby" userId="8da2c58a289321a8" providerId="LiveId" clId="{9F57C95E-63A1-4F2E-9C49-FD73CC4CDE60}" dt="2023-12-04T15:23:17.801" v="97" actId="26606"/>
          <ac:spMkLst>
            <pc:docMk/>
            <pc:sldMk cId="4157147306" sldId="280"/>
            <ac:spMk id="12" creationId="{F0715E74-E09B-FEE8-2361-93B1D6897E2D}"/>
          </ac:spMkLst>
        </pc:spChg>
        <pc:spChg chg="add">
          <ac:chgData name="Kay Moorby" userId="8da2c58a289321a8" providerId="LiveId" clId="{9F57C95E-63A1-4F2E-9C49-FD73CC4CDE60}" dt="2023-12-04T15:23:17.801" v="97" actId="26606"/>
          <ac:spMkLst>
            <pc:docMk/>
            <pc:sldMk cId="4157147306" sldId="280"/>
            <ac:spMk id="14" creationId="{D5165BFA-E66E-63B6-EB60-90C08779F59C}"/>
          </ac:spMkLst>
        </pc:spChg>
        <pc:spChg chg="add">
          <ac:chgData name="Kay Moorby" userId="8da2c58a289321a8" providerId="LiveId" clId="{9F57C95E-63A1-4F2E-9C49-FD73CC4CDE60}" dt="2023-12-04T15:23:17.801" v="97" actId="26606"/>
          <ac:spMkLst>
            <pc:docMk/>
            <pc:sldMk cId="4157147306" sldId="280"/>
            <ac:spMk id="16" creationId="{DCA958C4-3098-E1EC-8CB0-92606B59728A}"/>
          </ac:spMkLst>
        </pc:spChg>
        <pc:spChg chg="add">
          <ac:chgData name="Kay Moorby" userId="8da2c58a289321a8" providerId="LiveId" clId="{9F57C95E-63A1-4F2E-9C49-FD73CC4CDE60}" dt="2023-12-04T15:23:17.801" v="97" actId="26606"/>
          <ac:spMkLst>
            <pc:docMk/>
            <pc:sldMk cId="4157147306" sldId="280"/>
            <ac:spMk id="18" creationId="{8397E5D6-4D7F-0F66-888F-1883E7505C1D}"/>
          </ac:spMkLst>
        </pc:spChg>
        <pc:spChg chg="add">
          <ac:chgData name="Kay Moorby" userId="8da2c58a289321a8" providerId="LiveId" clId="{9F57C95E-63A1-4F2E-9C49-FD73CC4CDE60}" dt="2023-12-04T15:23:17.801" v="97" actId="26606"/>
          <ac:spMkLst>
            <pc:docMk/>
            <pc:sldMk cId="4157147306" sldId="280"/>
            <ac:spMk id="24" creationId="{CA434C8A-1FE7-78C7-2287-A4551C31C714}"/>
          </ac:spMkLst>
        </pc:spChg>
        <pc:grpChg chg="add">
          <ac:chgData name="Kay Moorby" userId="8da2c58a289321a8" providerId="LiveId" clId="{9F57C95E-63A1-4F2E-9C49-FD73CC4CDE60}" dt="2023-12-04T15:23:17.801" v="97" actId="26606"/>
          <ac:grpSpMkLst>
            <pc:docMk/>
            <pc:sldMk cId="4157147306" sldId="280"/>
            <ac:grpSpMk id="20" creationId="{B6554DE5-4EB6-37B0-5592-8BC98C2F4E5A}"/>
          </ac:grpSpMkLst>
        </pc:grpChg>
        <pc:picChg chg="add mod">
          <ac:chgData name="Kay Moorby" userId="8da2c58a289321a8" providerId="LiveId" clId="{9F57C95E-63A1-4F2E-9C49-FD73CC4CDE60}" dt="2023-12-04T15:23:17.801" v="97" actId="26606"/>
          <ac:picMkLst>
            <pc:docMk/>
            <pc:sldMk cId="4157147306" sldId="280"/>
            <ac:picMk id="3" creationId="{A377B380-419D-F559-9BC5-1A6C79EDBA2A}"/>
          </ac:picMkLst>
        </pc:picChg>
      </pc:sldChg>
      <pc:sldChg chg="add del">
        <pc:chgData name="Kay Moorby" userId="8da2c58a289321a8" providerId="LiveId" clId="{9F57C95E-63A1-4F2E-9C49-FD73CC4CDE60}" dt="2023-12-04T15:19:18.369" v="71" actId="47"/>
        <pc:sldMkLst>
          <pc:docMk/>
          <pc:sldMk cId="1512189387" sldId="281"/>
        </pc:sldMkLst>
      </pc:sldChg>
      <pc:sldChg chg="add del">
        <pc:chgData name="Kay Moorby" userId="8da2c58a289321a8" providerId="LiveId" clId="{9F57C95E-63A1-4F2E-9C49-FD73CC4CDE60}" dt="2023-12-04T15:19:18.369" v="71" actId="47"/>
        <pc:sldMkLst>
          <pc:docMk/>
          <pc:sldMk cId="1086942737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4286-88ED-2CE2-15FB-DE0E8D19E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A75C4-E500-698A-C38F-64A5AEE0B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91B8C-FBD0-2340-A0F3-40BA17EF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26BCD-538D-4EB0-0215-30C2C211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AE51-6486-375E-AEA5-3BC71AB7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73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1E605-4426-A35F-9477-1A143DA1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FB1F0-ED3B-1C80-022F-7234855FF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E1BC8-A493-C90A-37F6-7B267CA3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0F378-DD01-D47C-D77F-2233D72F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C7398-B561-6F0B-61C6-508B9F5D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1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CCD8C-8743-0BD6-04F7-4EF258262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6E95C-4C92-EB7F-99CD-7EB594ED0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F60C3-AC0F-BD68-90A0-148851B2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743B-8833-6D1A-ACE7-3444909E5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D859F-7BBA-85FF-1573-EB0E5793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03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A0CF-EF35-9896-1DF6-BB2C7BA8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34A94-446F-CA6A-19BE-AE0A711BE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341EF-D69B-0F0A-11C1-F51C32C9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6A82B-5EDA-5A3F-925A-8F020CCF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6967-0641-D24B-2F72-34A998E2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3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4A55-AFF8-F440-BEF4-91531A32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0E863-C7A1-D4ED-52D2-77C4B9ED6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F4787-C257-2993-2019-3BDE59E5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C6CA6-8051-9998-2462-ABBB61DB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018A-4421-A8B9-0AC5-DBB23393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35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7B3D-F47A-BD9F-B56E-55C376A6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0999A-3C4A-DC31-34B7-7A70556D9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660BC-8874-906D-DBF5-4BB522B76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81B70-89E0-2974-3025-3D220D75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9F977-3FC7-0B3D-8B60-C07A02C8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7B39-A634-0D22-CB4F-3B2DC724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26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4784-2C6E-722B-896C-4D3564CE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ADA15-283F-5816-619A-7DF36BC36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817CD-703B-442F-F1F9-E812E520F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2EACD-69EF-6104-3FA8-8DCEF38E9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C26C-C646-36D1-29EA-FE8702A3D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2DDA2E-CC05-CF9F-A9F6-EEEEA522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E826B-A9FF-54B3-F7FD-332CED399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522ED8-FF9B-486D-94D7-403E5846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97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0708-C014-F791-2432-4AE18117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7CFBC-70DE-8B4E-F49A-3505B6946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BB74C-6F32-291B-30D0-C401BA160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8B2A1-2C11-72CD-14DB-A468A431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06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5033C-EA97-9EC4-6C14-57962A60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B39DD-B391-4223-F0F9-0F5EC09B1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FAF09-087A-26AA-CF75-13E6DC01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61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A82A-4317-3FDD-511A-CAA538FF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322AC-5018-F3B5-5AA2-C24246F4B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DF582-810A-5F65-7C3B-160905CF2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CF93E-1E7F-3DA5-37AC-BC0D58F5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B39B9-8010-6F70-202C-3CD6D524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7BAAB-E04E-67B9-BFF8-CA51C57A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7962F-81D5-2430-7348-4B81D2547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E59BA6-D063-E473-E5A9-1C5F306F7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5FDCB-E8FD-0014-5D5A-1D8E0F28F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258BA-CB51-7D72-75CE-15984609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EB38B-2A8E-DDD2-D79F-D021F114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151AB-E470-6BAA-0DFB-E30D4286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4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7BC1F-ED84-45DE-A14B-10DEA556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CF8A8-FFCE-21A0-4E1D-5B0B7B35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577BC-B285-6991-5FD9-8D7B3D913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AEB9-7712-42A2-AB42-DE3715217577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82793-FD8B-3317-6ADA-B929CA5BB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67808-CE95-FD5D-26E1-9D6C3CE3A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93B1-C6E5-4185-A377-0637898D0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35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 up of a sunflower&#10;&#10;Description automatically generated">
            <a:extLst>
              <a:ext uri="{FF2B5EF4-FFF2-40B4-BE49-F238E27FC236}">
                <a16:creationId xmlns:a16="http://schemas.microsoft.com/office/drawing/2014/main" id="{4CCB69ED-F12F-3FEA-7A10-08CA94167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93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B77E-378E-C64B-A5E9-E3142C389D88}"/>
              </a:ext>
            </a:extLst>
          </p:cNvPr>
          <p:cNvSpPr/>
          <p:nvPr/>
        </p:nvSpPr>
        <p:spPr>
          <a:xfrm>
            <a:off x="177364" y="5767685"/>
            <a:ext cx="7760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Pictures of God’s Creation</a:t>
            </a:r>
          </a:p>
        </p:txBody>
      </p:sp>
    </p:spTree>
    <p:extLst>
      <p:ext uri="{BB962C8B-B14F-4D97-AF65-F5344CB8AC3E}">
        <p14:creationId xmlns:p14="http://schemas.microsoft.com/office/powerpoint/2010/main" val="112720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all trees with green leaves&#10;&#10;Description automatically generated">
            <a:extLst>
              <a:ext uri="{FF2B5EF4-FFF2-40B4-BE49-F238E27FC236}">
                <a16:creationId xmlns:a16="http://schemas.microsoft.com/office/drawing/2014/main" id="{4888421B-C1B2-9C33-DE2A-10CCB1AB6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8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D2102200-4005-7FE9-4E1A-998700FDF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"/>
            <a:ext cx="12192000" cy="68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koala bear sleeping in a tree&#10;&#10;Description automatically generated">
            <a:extLst>
              <a:ext uri="{FF2B5EF4-FFF2-40B4-BE49-F238E27FC236}">
                <a16:creationId xmlns:a16="http://schemas.microsoft.com/office/drawing/2014/main" id="{F9F0186B-6399-5AEB-730D-2F0FA5DC0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each with rocks and water&#10;&#10;Description automatically generated">
            <a:extLst>
              <a:ext uri="{FF2B5EF4-FFF2-40B4-BE49-F238E27FC236}">
                <a16:creationId xmlns:a16="http://schemas.microsoft.com/office/drawing/2014/main" id="{74D0B14F-6224-81A9-DB64-815979BD1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0" b="26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0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ield of lavender with trees and a sunset&#10;&#10;Description automatically generated">
            <a:extLst>
              <a:ext uri="{FF2B5EF4-FFF2-40B4-BE49-F238E27FC236}">
                <a16:creationId xmlns:a16="http://schemas.microsoft.com/office/drawing/2014/main" id="{99C52561-2387-81CB-699F-201408C31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3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hills with rolling hills&#10;&#10;Description automatically generated">
            <a:extLst>
              <a:ext uri="{FF2B5EF4-FFF2-40B4-BE49-F238E27FC236}">
                <a16:creationId xmlns:a16="http://schemas.microsoft.com/office/drawing/2014/main" id="{4918F849-B0B2-718C-2EA0-01A889F5C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b="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99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unset over a beach&#10;&#10;Description automatically generated">
            <a:extLst>
              <a:ext uri="{FF2B5EF4-FFF2-40B4-BE49-F238E27FC236}">
                <a16:creationId xmlns:a16="http://schemas.microsoft.com/office/drawing/2014/main" id="{ACB9E215-353B-DCB4-970A-E808ECA3B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5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uck standing on a log in water&#10;&#10;Description automatically generated">
            <a:extLst>
              <a:ext uri="{FF2B5EF4-FFF2-40B4-BE49-F238E27FC236}">
                <a16:creationId xmlns:a16="http://schemas.microsoft.com/office/drawing/2014/main" id="{BC87ABA4-C910-529C-774A-E709A9FD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31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zebra&#10;&#10;Description automatically generated">
            <a:extLst>
              <a:ext uri="{FF2B5EF4-FFF2-40B4-BE49-F238E27FC236}">
                <a16:creationId xmlns:a16="http://schemas.microsoft.com/office/drawing/2014/main" id="{FF3A5B89-BC36-4188-687B-A17C3F193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b="68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0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4668A7-C1AF-0EFA-E45B-374CCD69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8" y="1553578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a sheep&#10;&#10;Description automatically generated">
            <a:extLst>
              <a:ext uri="{FF2B5EF4-FFF2-40B4-BE49-F238E27FC236}">
                <a16:creationId xmlns:a16="http://schemas.microsoft.com/office/drawing/2014/main" id="{45F2D143-A30D-CF1D-F0DF-09AD28233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r="3803"/>
          <a:stretch/>
        </p:blipFill>
        <p:spPr>
          <a:xfrm>
            <a:off x="1871076" y="10"/>
            <a:ext cx="8758851" cy="6857990"/>
          </a:xfrm>
          <a:custGeom>
            <a:avLst/>
            <a:gdLst/>
            <a:ahLst/>
            <a:cxnLst/>
            <a:rect l="l" t="t" r="r" b="b"/>
            <a:pathLst>
              <a:path w="8758851" h="6858000">
                <a:moveTo>
                  <a:pt x="1569440" y="0"/>
                </a:moveTo>
                <a:lnTo>
                  <a:pt x="7269410" y="0"/>
                </a:lnTo>
                <a:lnTo>
                  <a:pt x="7397000" y="122279"/>
                </a:lnTo>
                <a:cubicBezTo>
                  <a:pt x="7684956" y="409657"/>
                  <a:pt x="7989393" y="775792"/>
                  <a:pt x="8103084" y="923266"/>
                </a:cubicBezTo>
                <a:cubicBezTo>
                  <a:pt x="8447482" y="1232109"/>
                  <a:pt x="8851628" y="3075694"/>
                  <a:pt x="8739895" y="4050265"/>
                </a:cubicBezTo>
                <a:cubicBezTo>
                  <a:pt x="8628162" y="5024835"/>
                  <a:pt x="8133000" y="6212939"/>
                  <a:pt x="7432686" y="6770689"/>
                </a:cubicBezTo>
                <a:cubicBezTo>
                  <a:pt x="7424855" y="6776635"/>
                  <a:pt x="7394377" y="6798437"/>
                  <a:pt x="7349745" y="6830147"/>
                </a:cubicBezTo>
                <a:lnTo>
                  <a:pt x="7310490" y="6858000"/>
                </a:lnTo>
                <a:lnTo>
                  <a:pt x="1443025" y="6858000"/>
                </a:lnTo>
                <a:lnTo>
                  <a:pt x="1157316" y="6707473"/>
                </a:lnTo>
                <a:cubicBezTo>
                  <a:pt x="503653" y="6004374"/>
                  <a:pt x="273812" y="4974051"/>
                  <a:pt x="0" y="4039924"/>
                </a:cubicBezTo>
                <a:cubicBezTo>
                  <a:pt x="37464" y="2728801"/>
                  <a:pt x="467988" y="1030256"/>
                  <a:pt x="848551" y="619481"/>
                </a:cubicBezTo>
                <a:cubicBezTo>
                  <a:pt x="996479" y="463520"/>
                  <a:pt x="1221009" y="261562"/>
                  <a:pt x="1494925" y="5366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165BFA-E66E-63B6-EB60-90C08779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691342" flipH="1">
            <a:off x="10377328" y="-226640"/>
            <a:ext cx="1284318" cy="1937410"/>
          </a:xfrm>
          <a:custGeom>
            <a:avLst/>
            <a:gdLst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99666 w 1914334"/>
              <a:gd name="connsiteY28" fmla="*/ 437421 h 2986466"/>
              <a:gd name="connsiteX29" fmla="*/ 685894 w 1914334"/>
              <a:gd name="connsiteY29" fmla="*/ 678417 h 2986466"/>
              <a:gd name="connsiteX30" fmla="*/ 508792 w 1914334"/>
              <a:gd name="connsiteY30" fmla="*/ 1006120 h 2986466"/>
              <a:gd name="connsiteX31" fmla="*/ 511266 w 1914334"/>
              <a:gd name="connsiteY31" fmla="*/ 1050185 h 2986466"/>
              <a:gd name="connsiteX32" fmla="*/ 930004 w 1914334"/>
              <a:gd name="connsiteY32" fmla="*/ 813729 h 2986466"/>
              <a:gd name="connsiteX33" fmla="*/ 1422398 w 1914334"/>
              <a:gd name="connsiteY33" fmla="*/ 701643 h 2986466"/>
              <a:gd name="connsiteX34" fmla="*/ 1435000 w 1914334"/>
              <a:gd name="connsiteY34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73669 w 1953003"/>
              <a:gd name="connsiteY0" fmla="*/ 708401 h 2986134"/>
              <a:gd name="connsiteX1" fmla="*/ 1411076 w 1953003"/>
              <a:gd name="connsiteY1" fmla="*/ 919813 h 2986134"/>
              <a:gd name="connsiteX2" fmla="*/ 1189873 w 1953003"/>
              <a:gd name="connsiteY2" fmla="*/ 1213129 h 2986134"/>
              <a:gd name="connsiteX3" fmla="*/ 908992 w 1953003"/>
              <a:gd name="connsiteY3" fmla="*/ 1450576 h 2986134"/>
              <a:gd name="connsiteX4" fmla="*/ 566731 w 1953003"/>
              <a:gd name="connsiteY4" fmla="*/ 1632245 h 2986134"/>
              <a:gd name="connsiteX5" fmla="*/ 737079 w 1953003"/>
              <a:gd name="connsiteY5" fmla="*/ 1653421 h 2986134"/>
              <a:gd name="connsiteX6" fmla="*/ 1274693 w 1953003"/>
              <a:gd name="connsiteY6" fmla="*/ 1655250 h 2986134"/>
              <a:gd name="connsiteX7" fmla="*/ 1674785 w 1953003"/>
              <a:gd name="connsiteY7" fmla="*/ 1749816 h 2986134"/>
              <a:gd name="connsiteX8" fmla="*/ 1932074 w 1953003"/>
              <a:gd name="connsiteY8" fmla="*/ 1866208 h 2986134"/>
              <a:gd name="connsiteX9" fmla="*/ 1905948 w 1953003"/>
              <a:gd name="connsiteY9" fmla="*/ 1943962 h 2986134"/>
              <a:gd name="connsiteX10" fmla="*/ 1652961 w 1953003"/>
              <a:gd name="connsiteY10" fmla="*/ 2106263 h 2986134"/>
              <a:gd name="connsiteX11" fmla="*/ 1252869 w 1953003"/>
              <a:gd name="connsiteY11" fmla="*/ 2208104 h 2986134"/>
              <a:gd name="connsiteX12" fmla="*/ 935554 w 1953003"/>
              <a:gd name="connsiteY12" fmla="*/ 2195250 h 2986134"/>
              <a:gd name="connsiteX13" fmla="*/ 578462 w 1953003"/>
              <a:gd name="connsiteY13" fmla="*/ 2089164 h 2986134"/>
              <a:gd name="connsiteX14" fmla="*/ 321668 w 1953003"/>
              <a:gd name="connsiteY14" fmla="*/ 1949541 h 2986134"/>
              <a:gd name="connsiteX15" fmla="*/ 291941 w 1953003"/>
              <a:gd name="connsiteY15" fmla="*/ 2002232 h 2986134"/>
              <a:gd name="connsiteX16" fmla="*/ 340903 w 1953003"/>
              <a:gd name="connsiteY16" fmla="*/ 2395326 h 2986134"/>
              <a:gd name="connsiteX17" fmla="*/ 426218 w 1953003"/>
              <a:gd name="connsiteY17" fmla="*/ 2772335 h 2986134"/>
              <a:gd name="connsiteX18" fmla="*/ 465002 w 1953003"/>
              <a:gd name="connsiteY18" fmla="*/ 2891702 h 2986134"/>
              <a:gd name="connsiteX19" fmla="*/ 246582 w 1953003"/>
              <a:gd name="connsiteY19" fmla="*/ 2986134 h 2986134"/>
              <a:gd name="connsiteX20" fmla="*/ 76777 w 1953003"/>
              <a:gd name="connsiteY20" fmla="*/ 2352917 h 2986134"/>
              <a:gd name="connsiteX21" fmla="*/ 131 w 1953003"/>
              <a:gd name="connsiteY21" fmla="*/ 1730652 h 2986134"/>
              <a:gd name="connsiteX22" fmla="*/ 105626 w 1953003"/>
              <a:gd name="connsiteY22" fmla="*/ 904785 h 2986134"/>
              <a:gd name="connsiteX23" fmla="*/ 278097 w 1953003"/>
              <a:gd name="connsiteY23" fmla="*/ 433148 h 2986134"/>
              <a:gd name="connsiteX24" fmla="*/ 443604 w 1953003"/>
              <a:gd name="connsiteY24" fmla="*/ 172515 h 2986134"/>
              <a:gd name="connsiteX25" fmla="*/ 612455 w 1953003"/>
              <a:gd name="connsiteY25" fmla="*/ 0 h 2986134"/>
              <a:gd name="connsiteX26" fmla="*/ 731677 w 1953003"/>
              <a:gd name="connsiteY26" fmla="*/ 332056 h 2986134"/>
              <a:gd name="connsiteX27" fmla="*/ 724563 w 1953003"/>
              <a:gd name="connsiteY27" fmla="*/ 678085 h 2986134"/>
              <a:gd name="connsiteX28" fmla="*/ 547461 w 1953003"/>
              <a:gd name="connsiteY28" fmla="*/ 1005788 h 2986134"/>
              <a:gd name="connsiteX29" fmla="*/ 549935 w 1953003"/>
              <a:gd name="connsiteY29" fmla="*/ 1049853 h 2986134"/>
              <a:gd name="connsiteX30" fmla="*/ 968673 w 1953003"/>
              <a:gd name="connsiteY30" fmla="*/ 813397 h 2986134"/>
              <a:gd name="connsiteX31" fmla="*/ 1461067 w 1953003"/>
              <a:gd name="connsiteY31" fmla="*/ 701311 h 2986134"/>
              <a:gd name="connsiteX32" fmla="*/ 1473669 w 1953003"/>
              <a:gd name="connsiteY32" fmla="*/ 708401 h 2986134"/>
              <a:gd name="connsiteX0" fmla="*/ 1473951 w 1953285"/>
              <a:gd name="connsiteY0" fmla="*/ 708401 h 2986134"/>
              <a:gd name="connsiteX1" fmla="*/ 1411358 w 1953285"/>
              <a:gd name="connsiteY1" fmla="*/ 919813 h 2986134"/>
              <a:gd name="connsiteX2" fmla="*/ 1190155 w 1953285"/>
              <a:gd name="connsiteY2" fmla="*/ 1213129 h 2986134"/>
              <a:gd name="connsiteX3" fmla="*/ 909274 w 1953285"/>
              <a:gd name="connsiteY3" fmla="*/ 1450576 h 2986134"/>
              <a:gd name="connsiteX4" fmla="*/ 567013 w 1953285"/>
              <a:gd name="connsiteY4" fmla="*/ 1632245 h 2986134"/>
              <a:gd name="connsiteX5" fmla="*/ 737361 w 1953285"/>
              <a:gd name="connsiteY5" fmla="*/ 1653421 h 2986134"/>
              <a:gd name="connsiteX6" fmla="*/ 1274975 w 1953285"/>
              <a:gd name="connsiteY6" fmla="*/ 1655250 h 2986134"/>
              <a:gd name="connsiteX7" fmla="*/ 1675067 w 1953285"/>
              <a:gd name="connsiteY7" fmla="*/ 1749816 h 2986134"/>
              <a:gd name="connsiteX8" fmla="*/ 1932356 w 1953285"/>
              <a:gd name="connsiteY8" fmla="*/ 1866208 h 2986134"/>
              <a:gd name="connsiteX9" fmla="*/ 1906230 w 1953285"/>
              <a:gd name="connsiteY9" fmla="*/ 1943962 h 2986134"/>
              <a:gd name="connsiteX10" fmla="*/ 1653243 w 1953285"/>
              <a:gd name="connsiteY10" fmla="*/ 2106263 h 2986134"/>
              <a:gd name="connsiteX11" fmla="*/ 1253151 w 1953285"/>
              <a:gd name="connsiteY11" fmla="*/ 2208104 h 2986134"/>
              <a:gd name="connsiteX12" fmla="*/ 935836 w 1953285"/>
              <a:gd name="connsiteY12" fmla="*/ 2195250 h 2986134"/>
              <a:gd name="connsiteX13" fmla="*/ 578744 w 1953285"/>
              <a:gd name="connsiteY13" fmla="*/ 2089164 h 2986134"/>
              <a:gd name="connsiteX14" fmla="*/ 321950 w 1953285"/>
              <a:gd name="connsiteY14" fmla="*/ 1949541 h 2986134"/>
              <a:gd name="connsiteX15" fmla="*/ 292223 w 1953285"/>
              <a:gd name="connsiteY15" fmla="*/ 2002232 h 2986134"/>
              <a:gd name="connsiteX16" fmla="*/ 341185 w 1953285"/>
              <a:gd name="connsiteY16" fmla="*/ 2395326 h 2986134"/>
              <a:gd name="connsiteX17" fmla="*/ 426500 w 1953285"/>
              <a:gd name="connsiteY17" fmla="*/ 2772335 h 2986134"/>
              <a:gd name="connsiteX18" fmla="*/ 465284 w 1953285"/>
              <a:gd name="connsiteY18" fmla="*/ 2891702 h 2986134"/>
              <a:gd name="connsiteX19" fmla="*/ 246864 w 1953285"/>
              <a:gd name="connsiteY19" fmla="*/ 2986134 h 2986134"/>
              <a:gd name="connsiteX20" fmla="*/ 48349 w 1953285"/>
              <a:gd name="connsiteY20" fmla="*/ 2358824 h 2986134"/>
              <a:gd name="connsiteX21" fmla="*/ 413 w 1953285"/>
              <a:gd name="connsiteY21" fmla="*/ 1730652 h 2986134"/>
              <a:gd name="connsiteX22" fmla="*/ 105908 w 1953285"/>
              <a:gd name="connsiteY22" fmla="*/ 904785 h 2986134"/>
              <a:gd name="connsiteX23" fmla="*/ 278379 w 1953285"/>
              <a:gd name="connsiteY23" fmla="*/ 433148 h 2986134"/>
              <a:gd name="connsiteX24" fmla="*/ 443886 w 1953285"/>
              <a:gd name="connsiteY24" fmla="*/ 172515 h 2986134"/>
              <a:gd name="connsiteX25" fmla="*/ 612737 w 1953285"/>
              <a:gd name="connsiteY25" fmla="*/ 0 h 2986134"/>
              <a:gd name="connsiteX26" fmla="*/ 731959 w 1953285"/>
              <a:gd name="connsiteY26" fmla="*/ 332056 h 2986134"/>
              <a:gd name="connsiteX27" fmla="*/ 724845 w 1953285"/>
              <a:gd name="connsiteY27" fmla="*/ 678085 h 2986134"/>
              <a:gd name="connsiteX28" fmla="*/ 547743 w 1953285"/>
              <a:gd name="connsiteY28" fmla="*/ 1005788 h 2986134"/>
              <a:gd name="connsiteX29" fmla="*/ 550217 w 1953285"/>
              <a:gd name="connsiteY29" fmla="*/ 1049853 h 2986134"/>
              <a:gd name="connsiteX30" fmla="*/ 968955 w 1953285"/>
              <a:gd name="connsiteY30" fmla="*/ 813397 h 2986134"/>
              <a:gd name="connsiteX31" fmla="*/ 1461349 w 1953285"/>
              <a:gd name="connsiteY31" fmla="*/ 701311 h 2986134"/>
              <a:gd name="connsiteX32" fmla="*/ 1473951 w 1953285"/>
              <a:gd name="connsiteY32" fmla="*/ 708401 h 2986134"/>
              <a:gd name="connsiteX0" fmla="*/ 1473856 w 1953190"/>
              <a:gd name="connsiteY0" fmla="*/ 708401 h 2991508"/>
              <a:gd name="connsiteX1" fmla="*/ 1411263 w 1953190"/>
              <a:gd name="connsiteY1" fmla="*/ 919813 h 2991508"/>
              <a:gd name="connsiteX2" fmla="*/ 1190060 w 1953190"/>
              <a:gd name="connsiteY2" fmla="*/ 1213129 h 2991508"/>
              <a:gd name="connsiteX3" fmla="*/ 909179 w 1953190"/>
              <a:gd name="connsiteY3" fmla="*/ 1450576 h 2991508"/>
              <a:gd name="connsiteX4" fmla="*/ 566918 w 1953190"/>
              <a:gd name="connsiteY4" fmla="*/ 1632245 h 2991508"/>
              <a:gd name="connsiteX5" fmla="*/ 737266 w 1953190"/>
              <a:gd name="connsiteY5" fmla="*/ 1653421 h 2991508"/>
              <a:gd name="connsiteX6" fmla="*/ 1274880 w 1953190"/>
              <a:gd name="connsiteY6" fmla="*/ 1655250 h 2991508"/>
              <a:gd name="connsiteX7" fmla="*/ 1674972 w 1953190"/>
              <a:gd name="connsiteY7" fmla="*/ 1749816 h 2991508"/>
              <a:gd name="connsiteX8" fmla="*/ 1932261 w 1953190"/>
              <a:gd name="connsiteY8" fmla="*/ 1866208 h 2991508"/>
              <a:gd name="connsiteX9" fmla="*/ 1906135 w 1953190"/>
              <a:gd name="connsiteY9" fmla="*/ 1943962 h 2991508"/>
              <a:gd name="connsiteX10" fmla="*/ 1653148 w 1953190"/>
              <a:gd name="connsiteY10" fmla="*/ 2106263 h 2991508"/>
              <a:gd name="connsiteX11" fmla="*/ 1253056 w 1953190"/>
              <a:gd name="connsiteY11" fmla="*/ 2208104 h 2991508"/>
              <a:gd name="connsiteX12" fmla="*/ 935741 w 1953190"/>
              <a:gd name="connsiteY12" fmla="*/ 2195250 h 2991508"/>
              <a:gd name="connsiteX13" fmla="*/ 578649 w 1953190"/>
              <a:gd name="connsiteY13" fmla="*/ 2089164 h 2991508"/>
              <a:gd name="connsiteX14" fmla="*/ 321855 w 1953190"/>
              <a:gd name="connsiteY14" fmla="*/ 1949541 h 2991508"/>
              <a:gd name="connsiteX15" fmla="*/ 292128 w 1953190"/>
              <a:gd name="connsiteY15" fmla="*/ 2002232 h 2991508"/>
              <a:gd name="connsiteX16" fmla="*/ 341090 w 1953190"/>
              <a:gd name="connsiteY16" fmla="*/ 2395326 h 2991508"/>
              <a:gd name="connsiteX17" fmla="*/ 426405 w 1953190"/>
              <a:gd name="connsiteY17" fmla="*/ 2772335 h 2991508"/>
              <a:gd name="connsiteX18" fmla="*/ 465189 w 1953190"/>
              <a:gd name="connsiteY18" fmla="*/ 2891702 h 2991508"/>
              <a:gd name="connsiteX19" fmla="*/ 220668 w 1953190"/>
              <a:gd name="connsiteY19" fmla="*/ 2991507 h 2991508"/>
              <a:gd name="connsiteX20" fmla="*/ 48254 w 1953190"/>
              <a:gd name="connsiteY20" fmla="*/ 2358824 h 2991508"/>
              <a:gd name="connsiteX21" fmla="*/ 318 w 1953190"/>
              <a:gd name="connsiteY21" fmla="*/ 1730652 h 2991508"/>
              <a:gd name="connsiteX22" fmla="*/ 105813 w 1953190"/>
              <a:gd name="connsiteY22" fmla="*/ 904785 h 2991508"/>
              <a:gd name="connsiteX23" fmla="*/ 278284 w 1953190"/>
              <a:gd name="connsiteY23" fmla="*/ 433148 h 2991508"/>
              <a:gd name="connsiteX24" fmla="*/ 443791 w 1953190"/>
              <a:gd name="connsiteY24" fmla="*/ 172515 h 2991508"/>
              <a:gd name="connsiteX25" fmla="*/ 612642 w 1953190"/>
              <a:gd name="connsiteY25" fmla="*/ 0 h 2991508"/>
              <a:gd name="connsiteX26" fmla="*/ 731864 w 1953190"/>
              <a:gd name="connsiteY26" fmla="*/ 332056 h 2991508"/>
              <a:gd name="connsiteX27" fmla="*/ 724750 w 1953190"/>
              <a:gd name="connsiteY27" fmla="*/ 678085 h 2991508"/>
              <a:gd name="connsiteX28" fmla="*/ 547648 w 1953190"/>
              <a:gd name="connsiteY28" fmla="*/ 1005788 h 2991508"/>
              <a:gd name="connsiteX29" fmla="*/ 550122 w 1953190"/>
              <a:gd name="connsiteY29" fmla="*/ 1049853 h 2991508"/>
              <a:gd name="connsiteX30" fmla="*/ 968860 w 1953190"/>
              <a:gd name="connsiteY30" fmla="*/ 813397 h 2991508"/>
              <a:gd name="connsiteX31" fmla="*/ 1461254 w 1953190"/>
              <a:gd name="connsiteY31" fmla="*/ 701311 h 2991508"/>
              <a:gd name="connsiteX32" fmla="*/ 1473856 w 1953190"/>
              <a:gd name="connsiteY32" fmla="*/ 708401 h 2991508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35637 w 1983014"/>
              <a:gd name="connsiteY22" fmla="*/ 904785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750 w 1983084"/>
              <a:gd name="connsiteY0" fmla="*/ 708401 h 2991507"/>
              <a:gd name="connsiteX1" fmla="*/ 1441157 w 1983084"/>
              <a:gd name="connsiteY1" fmla="*/ 919813 h 2991507"/>
              <a:gd name="connsiteX2" fmla="*/ 1219954 w 1983084"/>
              <a:gd name="connsiteY2" fmla="*/ 1213129 h 2991507"/>
              <a:gd name="connsiteX3" fmla="*/ 939073 w 1983084"/>
              <a:gd name="connsiteY3" fmla="*/ 1450576 h 2991507"/>
              <a:gd name="connsiteX4" fmla="*/ 596812 w 1983084"/>
              <a:gd name="connsiteY4" fmla="*/ 1632245 h 2991507"/>
              <a:gd name="connsiteX5" fmla="*/ 767160 w 1983084"/>
              <a:gd name="connsiteY5" fmla="*/ 1653421 h 2991507"/>
              <a:gd name="connsiteX6" fmla="*/ 1304774 w 1983084"/>
              <a:gd name="connsiteY6" fmla="*/ 1655250 h 2991507"/>
              <a:gd name="connsiteX7" fmla="*/ 1704866 w 1983084"/>
              <a:gd name="connsiteY7" fmla="*/ 1749816 h 2991507"/>
              <a:gd name="connsiteX8" fmla="*/ 1962155 w 1983084"/>
              <a:gd name="connsiteY8" fmla="*/ 1866208 h 2991507"/>
              <a:gd name="connsiteX9" fmla="*/ 1936029 w 1983084"/>
              <a:gd name="connsiteY9" fmla="*/ 1943962 h 2991507"/>
              <a:gd name="connsiteX10" fmla="*/ 1683042 w 1983084"/>
              <a:gd name="connsiteY10" fmla="*/ 2106263 h 2991507"/>
              <a:gd name="connsiteX11" fmla="*/ 1282950 w 1983084"/>
              <a:gd name="connsiteY11" fmla="*/ 2208104 h 2991507"/>
              <a:gd name="connsiteX12" fmla="*/ 965635 w 1983084"/>
              <a:gd name="connsiteY12" fmla="*/ 2195250 h 2991507"/>
              <a:gd name="connsiteX13" fmla="*/ 608543 w 1983084"/>
              <a:gd name="connsiteY13" fmla="*/ 2089164 h 2991507"/>
              <a:gd name="connsiteX14" fmla="*/ 351749 w 1983084"/>
              <a:gd name="connsiteY14" fmla="*/ 1949541 h 2991507"/>
              <a:gd name="connsiteX15" fmla="*/ 342903 w 1983084"/>
              <a:gd name="connsiteY15" fmla="*/ 1997936 h 2991507"/>
              <a:gd name="connsiteX16" fmla="*/ 396859 w 1983084"/>
              <a:gd name="connsiteY16" fmla="*/ 2349194 h 2991507"/>
              <a:gd name="connsiteX17" fmla="*/ 489005 w 1983084"/>
              <a:gd name="connsiteY17" fmla="*/ 2732957 h 2991507"/>
              <a:gd name="connsiteX18" fmla="*/ 553043 w 1983084"/>
              <a:gd name="connsiteY18" fmla="*/ 2882494 h 2991507"/>
              <a:gd name="connsiteX19" fmla="*/ 250562 w 1983084"/>
              <a:gd name="connsiteY19" fmla="*/ 2991507 h 2991507"/>
              <a:gd name="connsiteX20" fmla="*/ 63305 w 1983084"/>
              <a:gd name="connsiteY20" fmla="*/ 2363639 h 2991507"/>
              <a:gd name="connsiteX21" fmla="*/ 199 w 1983084"/>
              <a:gd name="connsiteY21" fmla="*/ 1690577 h 2991507"/>
              <a:gd name="connsiteX22" fmla="*/ 120046 w 1983084"/>
              <a:gd name="connsiteY22" fmla="*/ 908009 h 2991507"/>
              <a:gd name="connsiteX23" fmla="*/ 308178 w 1983084"/>
              <a:gd name="connsiteY23" fmla="*/ 433148 h 2991507"/>
              <a:gd name="connsiteX24" fmla="*/ 473685 w 1983084"/>
              <a:gd name="connsiteY24" fmla="*/ 172515 h 2991507"/>
              <a:gd name="connsiteX25" fmla="*/ 642536 w 1983084"/>
              <a:gd name="connsiteY25" fmla="*/ 0 h 2991507"/>
              <a:gd name="connsiteX26" fmla="*/ 761758 w 1983084"/>
              <a:gd name="connsiteY26" fmla="*/ 332056 h 2991507"/>
              <a:gd name="connsiteX27" fmla="*/ 754644 w 1983084"/>
              <a:gd name="connsiteY27" fmla="*/ 678085 h 2991507"/>
              <a:gd name="connsiteX28" fmla="*/ 577542 w 1983084"/>
              <a:gd name="connsiteY28" fmla="*/ 1005788 h 2991507"/>
              <a:gd name="connsiteX29" fmla="*/ 580016 w 1983084"/>
              <a:gd name="connsiteY29" fmla="*/ 1049853 h 2991507"/>
              <a:gd name="connsiteX30" fmla="*/ 998754 w 1983084"/>
              <a:gd name="connsiteY30" fmla="*/ 813397 h 2991507"/>
              <a:gd name="connsiteX31" fmla="*/ 1491148 w 1983084"/>
              <a:gd name="connsiteY31" fmla="*/ 701311 h 2991507"/>
              <a:gd name="connsiteX32" fmla="*/ 1503750 w 1983084"/>
              <a:gd name="connsiteY32" fmla="*/ 708401 h 2991507"/>
              <a:gd name="connsiteX0" fmla="*/ 1503751 w 1983085"/>
              <a:gd name="connsiteY0" fmla="*/ 708401 h 2991507"/>
              <a:gd name="connsiteX1" fmla="*/ 1441158 w 1983085"/>
              <a:gd name="connsiteY1" fmla="*/ 919813 h 2991507"/>
              <a:gd name="connsiteX2" fmla="*/ 1219955 w 1983085"/>
              <a:gd name="connsiteY2" fmla="*/ 1213129 h 2991507"/>
              <a:gd name="connsiteX3" fmla="*/ 939074 w 1983085"/>
              <a:gd name="connsiteY3" fmla="*/ 1450576 h 2991507"/>
              <a:gd name="connsiteX4" fmla="*/ 596813 w 1983085"/>
              <a:gd name="connsiteY4" fmla="*/ 1632245 h 2991507"/>
              <a:gd name="connsiteX5" fmla="*/ 767161 w 1983085"/>
              <a:gd name="connsiteY5" fmla="*/ 1653421 h 2991507"/>
              <a:gd name="connsiteX6" fmla="*/ 1304775 w 1983085"/>
              <a:gd name="connsiteY6" fmla="*/ 1655250 h 2991507"/>
              <a:gd name="connsiteX7" fmla="*/ 1704867 w 1983085"/>
              <a:gd name="connsiteY7" fmla="*/ 1749816 h 2991507"/>
              <a:gd name="connsiteX8" fmla="*/ 1962156 w 1983085"/>
              <a:gd name="connsiteY8" fmla="*/ 1866208 h 2991507"/>
              <a:gd name="connsiteX9" fmla="*/ 1936030 w 1983085"/>
              <a:gd name="connsiteY9" fmla="*/ 1943962 h 2991507"/>
              <a:gd name="connsiteX10" fmla="*/ 1683043 w 1983085"/>
              <a:gd name="connsiteY10" fmla="*/ 2106263 h 2991507"/>
              <a:gd name="connsiteX11" fmla="*/ 1282951 w 1983085"/>
              <a:gd name="connsiteY11" fmla="*/ 2208104 h 2991507"/>
              <a:gd name="connsiteX12" fmla="*/ 965636 w 1983085"/>
              <a:gd name="connsiteY12" fmla="*/ 2195250 h 2991507"/>
              <a:gd name="connsiteX13" fmla="*/ 608544 w 1983085"/>
              <a:gd name="connsiteY13" fmla="*/ 2089164 h 2991507"/>
              <a:gd name="connsiteX14" fmla="*/ 351750 w 1983085"/>
              <a:gd name="connsiteY14" fmla="*/ 1949541 h 2991507"/>
              <a:gd name="connsiteX15" fmla="*/ 342904 w 1983085"/>
              <a:gd name="connsiteY15" fmla="*/ 1997936 h 2991507"/>
              <a:gd name="connsiteX16" fmla="*/ 396860 w 1983085"/>
              <a:gd name="connsiteY16" fmla="*/ 2349194 h 2991507"/>
              <a:gd name="connsiteX17" fmla="*/ 509109 w 1983085"/>
              <a:gd name="connsiteY17" fmla="*/ 2762247 h 2991507"/>
              <a:gd name="connsiteX18" fmla="*/ 553044 w 1983085"/>
              <a:gd name="connsiteY18" fmla="*/ 2882494 h 2991507"/>
              <a:gd name="connsiteX19" fmla="*/ 250563 w 1983085"/>
              <a:gd name="connsiteY19" fmla="*/ 2991507 h 2991507"/>
              <a:gd name="connsiteX20" fmla="*/ 63306 w 1983085"/>
              <a:gd name="connsiteY20" fmla="*/ 2363639 h 2991507"/>
              <a:gd name="connsiteX21" fmla="*/ 200 w 1983085"/>
              <a:gd name="connsiteY21" fmla="*/ 1690577 h 2991507"/>
              <a:gd name="connsiteX22" fmla="*/ 120047 w 1983085"/>
              <a:gd name="connsiteY22" fmla="*/ 908009 h 2991507"/>
              <a:gd name="connsiteX23" fmla="*/ 308179 w 1983085"/>
              <a:gd name="connsiteY23" fmla="*/ 433148 h 2991507"/>
              <a:gd name="connsiteX24" fmla="*/ 473686 w 1983085"/>
              <a:gd name="connsiteY24" fmla="*/ 172515 h 2991507"/>
              <a:gd name="connsiteX25" fmla="*/ 642537 w 1983085"/>
              <a:gd name="connsiteY25" fmla="*/ 0 h 2991507"/>
              <a:gd name="connsiteX26" fmla="*/ 761759 w 1983085"/>
              <a:gd name="connsiteY26" fmla="*/ 332056 h 2991507"/>
              <a:gd name="connsiteX27" fmla="*/ 754645 w 1983085"/>
              <a:gd name="connsiteY27" fmla="*/ 678085 h 2991507"/>
              <a:gd name="connsiteX28" fmla="*/ 577543 w 1983085"/>
              <a:gd name="connsiteY28" fmla="*/ 1005788 h 2991507"/>
              <a:gd name="connsiteX29" fmla="*/ 580017 w 1983085"/>
              <a:gd name="connsiteY29" fmla="*/ 1049853 h 2991507"/>
              <a:gd name="connsiteX30" fmla="*/ 998755 w 1983085"/>
              <a:gd name="connsiteY30" fmla="*/ 813397 h 2991507"/>
              <a:gd name="connsiteX31" fmla="*/ 1491149 w 1983085"/>
              <a:gd name="connsiteY31" fmla="*/ 701311 h 2991507"/>
              <a:gd name="connsiteX32" fmla="*/ 1503751 w 1983085"/>
              <a:gd name="connsiteY32" fmla="*/ 708401 h 29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83085" h="2991507">
                <a:moveTo>
                  <a:pt x="1503751" y="708401"/>
                </a:moveTo>
                <a:cubicBezTo>
                  <a:pt x="1523712" y="737061"/>
                  <a:pt x="1480707" y="845173"/>
                  <a:pt x="1441158" y="919813"/>
                </a:cubicBezTo>
                <a:cubicBezTo>
                  <a:pt x="1395959" y="1005116"/>
                  <a:pt x="1303636" y="1124669"/>
                  <a:pt x="1219955" y="1213129"/>
                </a:cubicBezTo>
                <a:cubicBezTo>
                  <a:pt x="1136275" y="1301590"/>
                  <a:pt x="1042931" y="1380723"/>
                  <a:pt x="939074" y="1450576"/>
                </a:cubicBezTo>
                <a:cubicBezTo>
                  <a:pt x="835217" y="1520429"/>
                  <a:pt x="606345" y="1620692"/>
                  <a:pt x="596813" y="1632245"/>
                </a:cubicBezTo>
                <a:cubicBezTo>
                  <a:pt x="587281" y="1643798"/>
                  <a:pt x="649167" y="1649587"/>
                  <a:pt x="767161" y="1653421"/>
                </a:cubicBezTo>
                <a:cubicBezTo>
                  <a:pt x="885155" y="1657255"/>
                  <a:pt x="1148491" y="1639184"/>
                  <a:pt x="1304775" y="1655250"/>
                </a:cubicBezTo>
                <a:cubicBezTo>
                  <a:pt x="1461059" y="1671316"/>
                  <a:pt x="1595303" y="1714658"/>
                  <a:pt x="1704867" y="1749816"/>
                </a:cubicBezTo>
                <a:cubicBezTo>
                  <a:pt x="1814430" y="1784976"/>
                  <a:pt x="1923629" y="1833850"/>
                  <a:pt x="1962156" y="1866208"/>
                </a:cubicBezTo>
                <a:cubicBezTo>
                  <a:pt x="2000683" y="1898565"/>
                  <a:pt x="1982548" y="1903952"/>
                  <a:pt x="1936030" y="1943962"/>
                </a:cubicBezTo>
                <a:cubicBezTo>
                  <a:pt x="1889511" y="1983971"/>
                  <a:pt x="1791890" y="2062239"/>
                  <a:pt x="1683043" y="2106263"/>
                </a:cubicBezTo>
                <a:cubicBezTo>
                  <a:pt x="1574197" y="2150286"/>
                  <a:pt x="1402519" y="2193274"/>
                  <a:pt x="1282951" y="2208104"/>
                </a:cubicBezTo>
                <a:cubicBezTo>
                  <a:pt x="1163382" y="2222935"/>
                  <a:pt x="1078036" y="2215074"/>
                  <a:pt x="965636" y="2195250"/>
                </a:cubicBezTo>
                <a:cubicBezTo>
                  <a:pt x="853235" y="2175427"/>
                  <a:pt x="710858" y="2130115"/>
                  <a:pt x="608544" y="2089164"/>
                </a:cubicBezTo>
                <a:cubicBezTo>
                  <a:pt x="506230" y="2048213"/>
                  <a:pt x="368968" y="1961518"/>
                  <a:pt x="351750" y="1949541"/>
                </a:cubicBezTo>
                <a:cubicBezTo>
                  <a:pt x="334532" y="1937564"/>
                  <a:pt x="335386" y="1931327"/>
                  <a:pt x="342904" y="1997936"/>
                </a:cubicBezTo>
                <a:cubicBezTo>
                  <a:pt x="350422" y="2064545"/>
                  <a:pt x="369159" y="2221809"/>
                  <a:pt x="396860" y="2349194"/>
                </a:cubicBezTo>
                <a:cubicBezTo>
                  <a:pt x="424561" y="2476579"/>
                  <a:pt x="467735" y="2639985"/>
                  <a:pt x="509109" y="2762247"/>
                </a:cubicBezTo>
                <a:lnTo>
                  <a:pt x="553044" y="2882494"/>
                </a:lnTo>
                <a:cubicBezTo>
                  <a:pt x="473777" y="2939687"/>
                  <a:pt x="326860" y="2968014"/>
                  <a:pt x="250563" y="2991507"/>
                </a:cubicBezTo>
                <a:cubicBezTo>
                  <a:pt x="170949" y="2783480"/>
                  <a:pt x="105033" y="2580461"/>
                  <a:pt x="63306" y="2363639"/>
                </a:cubicBezTo>
                <a:cubicBezTo>
                  <a:pt x="21579" y="2146817"/>
                  <a:pt x="-2461" y="1929490"/>
                  <a:pt x="200" y="1690577"/>
                </a:cubicBezTo>
                <a:cubicBezTo>
                  <a:pt x="2859" y="1451663"/>
                  <a:pt x="68717" y="1117581"/>
                  <a:pt x="120047" y="908009"/>
                </a:cubicBezTo>
                <a:cubicBezTo>
                  <a:pt x="171377" y="698438"/>
                  <a:pt x="249239" y="555730"/>
                  <a:pt x="308179" y="433148"/>
                </a:cubicBezTo>
                <a:cubicBezTo>
                  <a:pt x="367119" y="310566"/>
                  <a:pt x="414822" y="245163"/>
                  <a:pt x="473686" y="172515"/>
                </a:cubicBezTo>
                <a:cubicBezTo>
                  <a:pt x="525192" y="108949"/>
                  <a:pt x="595112" y="17610"/>
                  <a:pt x="642537" y="0"/>
                </a:cubicBezTo>
                <a:cubicBezTo>
                  <a:pt x="709556" y="115352"/>
                  <a:pt x="737990" y="210065"/>
                  <a:pt x="761759" y="332056"/>
                </a:cubicBezTo>
                <a:cubicBezTo>
                  <a:pt x="780973" y="477891"/>
                  <a:pt x="781276" y="547748"/>
                  <a:pt x="754645" y="678085"/>
                </a:cubicBezTo>
                <a:cubicBezTo>
                  <a:pt x="727497" y="810951"/>
                  <a:pt x="606647" y="943826"/>
                  <a:pt x="577543" y="1005788"/>
                </a:cubicBezTo>
                <a:cubicBezTo>
                  <a:pt x="548438" y="1067749"/>
                  <a:pt x="509816" y="1081918"/>
                  <a:pt x="580017" y="1049853"/>
                </a:cubicBezTo>
                <a:cubicBezTo>
                  <a:pt x="650219" y="1017789"/>
                  <a:pt x="846899" y="871489"/>
                  <a:pt x="998755" y="813397"/>
                </a:cubicBezTo>
                <a:cubicBezTo>
                  <a:pt x="1150609" y="755308"/>
                  <a:pt x="1446228" y="697135"/>
                  <a:pt x="1491149" y="701311"/>
                </a:cubicBezTo>
                <a:cubicBezTo>
                  <a:pt x="1496764" y="701833"/>
                  <a:pt x="1500901" y="704307"/>
                  <a:pt x="1503751" y="7084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A958C4-3098-E1EC-8CB0-92606B59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4" y="1559793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775645" y="4073460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81" y="4807207"/>
            <a:ext cx="918368" cy="1207049"/>
            <a:chOff x="-78390" y="3121814"/>
            <a:chExt cx="1118491" cy="14700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rabs on rocks&#10;&#10;Description automatically generated">
            <a:extLst>
              <a:ext uri="{FF2B5EF4-FFF2-40B4-BE49-F238E27FC236}">
                <a16:creationId xmlns:a16="http://schemas.microsoft.com/office/drawing/2014/main" id="{A1FD7A74-DA0B-38A6-2344-99C8D5D5C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9" b="77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17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eaf&#10;&#10;Description automatically generated">
            <a:extLst>
              <a:ext uri="{FF2B5EF4-FFF2-40B4-BE49-F238E27FC236}">
                <a16:creationId xmlns:a16="http://schemas.microsoft.com/office/drawing/2014/main" id="{295B9B9C-17EE-BC69-170B-6385193E4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01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dogs pulling a sled in the snow&#10;&#10;Description automatically generated">
            <a:extLst>
              <a:ext uri="{FF2B5EF4-FFF2-40B4-BE49-F238E27FC236}">
                <a16:creationId xmlns:a16="http://schemas.microsoft.com/office/drawing/2014/main" id="{ADD6178B-192F-BA59-0801-391A3B7CC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0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ird perched on a branch&#10;&#10;Description automatically generated">
            <a:extLst>
              <a:ext uri="{FF2B5EF4-FFF2-40B4-BE49-F238E27FC236}">
                <a16:creationId xmlns:a16="http://schemas.microsoft.com/office/drawing/2014/main" id="{5293E94A-1B89-8F47-1130-B33ECA84E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8D2AB132-77AC-59DC-AFF2-9BA4F2A17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B4220E-BAB2-3AF1-C6A4-32645C042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0823" y="761998"/>
            <a:ext cx="6858002" cy="609600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8000"/>
                </a:srgbClr>
              </a:gs>
              <a:gs pos="59000">
                <a:srgbClr val="000000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3F1525-80D5-59FF-4BC5-F65E51E8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12895" y="3757132"/>
            <a:ext cx="2017242" cy="2495103"/>
            <a:chOff x="9825500" y="3398463"/>
            <a:chExt cx="2292532" cy="2835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94BB62-A796-73FF-A87F-BE2B13D8B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7263076">
              <a:off x="10134779" y="4708386"/>
              <a:ext cx="1216404" cy="1834961"/>
              <a:chOff x="11571873" y="5176897"/>
              <a:chExt cx="1284318" cy="1937410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7101389-DD36-DECE-11F4-6D10273DB5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516067" flipH="1">
                <a:off x="11571873" y="5176897"/>
                <a:ext cx="1284318" cy="1937410"/>
              </a:xfrm>
              <a:custGeom>
                <a:avLst/>
                <a:gdLst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99666 w 1914334"/>
                  <a:gd name="connsiteY28" fmla="*/ 437421 h 2986466"/>
                  <a:gd name="connsiteX29" fmla="*/ 685894 w 1914334"/>
                  <a:gd name="connsiteY29" fmla="*/ 678417 h 2986466"/>
                  <a:gd name="connsiteX30" fmla="*/ 508792 w 1914334"/>
                  <a:gd name="connsiteY30" fmla="*/ 1006120 h 2986466"/>
                  <a:gd name="connsiteX31" fmla="*/ 511266 w 1914334"/>
                  <a:gd name="connsiteY31" fmla="*/ 1050185 h 2986466"/>
                  <a:gd name="connsiteX32" fmla="*/ 930004 w 1914334"/>
                  <a:gd name="connsiteY32" fmla="*/ 813729 h 2986466"/>
                  <a:gd name="connsiteX33" fmla="*/ 1422398 w 1914334"/>
                  <a:gd name="connsiteY33" fmla="*/ 701643 h 2986466"/>
                  <a:gd name="connsiteX34" fmla="*/ 1435000 w 1914334"/>
                  <a:gd name="connsiteY34" fmla="*/ 708733 h 2986466"/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85894 w 1914334"/>
                  <a:gd name="connsiteY28" fmla="*/ 678417 h 2986466"/>
                  <a:gd name="connsiteX29" fmla="*/ 508792 w 1914334"/>
                  <a:gd name="connsiteY29" fmla="*/ 1006120 h 2986466"/>
                  <a:gd name="connsiteX30" fmla="*/ 511266 w 1914334"/>
                  <a:gd name="connsiteY30" fmla="*/ 1050185 h 2986466"/>
                  <a:gd name="connsiteX31" fmla="*/ 930004 w 1914334"/>
                  <a:gd name="connsiteY31" fmla="*/ 813729 h 2986466"/>
                  <a:gd name="connsiteX32" fmla="*/ 1422398 w 1914334"/>
                  <a:gd name="connsiteY32" fmla="*/ 701643 h 2986466"/>
                  <a:gd name="connsiteX33" fmla="*/ 1435000 w 1914334"/>
                  <a:gd name="connsiteY33" fmla="*/ 708733 h 2986466"/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85894 w 1914334"/>
                  <a:gd name="connsiteY28" fmla="*/ 678417 h 2986466"/>
                  <a:gd name="connsiteX29" fmla="*/ 508792 w 1914334"/>
                  <a:gd name="connsiteY29" fmla="*/ 1006120 h 2986466"/>
                  <a:gd name="connsiteX30" fmla="*/ 511266 w 1914334"/>
                  <a:gd name="connsiteY30" fmla="*/ 1050185 h 2986466"/>
                  <a:gd name="connsiteX31" fmla="*/ 930004 w 1914334"/>
                  <a:gd name="connsiteY31" fmla="*/ 813729 h 2986466"/>
                  <a:gd name="connsiteX32" fmla="*/ 1422398 w 1914334"/>
                  <a:gd name="connsiteY32" fmla="*/ 701643 h 2986466"/>
                  <a:gd name="connsiteX33" fmla="*/ 1435000 w 1914334"/>
                  <a:gd name="connsiteY33" fmla="*/ 708733 h 2986466"/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85894 w 1914334"/>
                  <a:gd name="connsiteY28" fmla="*/ 678417 h 2986466"/>
                  <a:gd name="connsiteX29" fmla="*/ 508792 w 1914334"/>
                  <a:gd name="connsiteY29" fmla="*/ 1006120 h 2986466"/>
                  <a:gd name="connsiteX30" fmla="*/ 511266 w 1914334"/>
                  <a:gd name="connsiteY30" fmla="*/ 1050185 h 2986466"/>
                  <a:gd name="connsiteX31" fmla="*/ 930004 w 1914334"/>
                  <a:gd name="connsiteY31" fmla="*/ 813729 h 2986466"/>
                  <a:gd name="connsiteX32" fmla="*/ 1422398 w 1914334"/>
                  <a:gd name="connsiteY32" fmla="*/ 701643 h 2986466"/>
                  <a:gd name="connsiteX33" fmla="*/ 1435000 w 1914334"/>
                  <a:gd name="connsiteY33" fmla="*/ 708733 h 2986466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698410 w 1914334"/>
                  <a:gd name="connsiteY5" fmla="*/ 1653421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528062 w 1914334"/>
                  <a:gd name="connsiteY4" fmla="*/ 1632245 h 2986134"/>
                  <a:gd name="connsiteX5" fmla="*/ 698410 w 1914334"/>
                  <a:gd name="connsiteY5" fmla="*/ 1653421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528062 w 1914334"/>
                  <a:gd name="connsiteY4" fmla="*/ 1632245 h 2986134"/>
                  <a:gd name="connsiteX5" fmla="*/ 698410 w 1914334"/>
                  <a:gd name="connsiteY5" fmla="*/ 1653421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73669 w 1953003"/>
                  <a:gd name="connsiteY0" fmla="*/ 708401 h 2986134"/>
                  <a:gd name="connsiteX1" fmla="*/ 1411076 w 1953003"/>
                  <a:gd name="connsiteY1" fmla="*/ 919813 h 2986134"/>
                  <a:gd name="connsiteX2" fmla="*/ 1189873 w 1953003"/>
                  <a:gd name="connsiteY2" fmla="*/ 1213129 h 2986134"/>
                  <a:gd name="connsiteX3" fmla="*/ 908992 w 1953003"/>
                  <a:gd name="connsiteY3" fmla="*/ 1450576 h 2986134"/>
                  <a:gd name="connsiteX4" fmla="*/ 566731 w 1953003"/>
                  <a:gd name="connsiteY4" fmla="*/ 1632245 h 2986134"/>
                  <a:gd name="connsiteX5" fmla="*/ 737079 w 1953003"/>
                  <a:gd name="connsiteY5" fmla="*/ 1653421 h 2986134"/>
                  <a:gd name="connsiteX6" fmla="*/ 1274693 w 1953003"/>
                  <a:gd name="connsiteY6" fmla="*/ 1655250 h 2986134"/>
                  <a:gd name="connsiteX7" fmla="*/ 1674785 w 1953003"/>
                  <a:gd name="connsiteY7" fmla="*/ 1749816 h 2986134"/>
                  <a:gd name="connsiteX8" fmla="*/ 1932074 w 1953003"/>
                  <a:gd name="connsiteY8" fmla="*/ 1866208 h 2986134"/>
                  <a:gd name="connsiteX9" fmla="*/ 1905948 w 1953003"/>
                  <a:gd name="connsiteY9" fmla="*/ 1943962 h 2986134"/>
                  <a:gd name="connsiteX10" fmla="*/ 1652961 w 1953003"/>
                  <a:gd name="connsiteY10" fmla="*/ 2106263 h 2986134"/>
                  <a:gd name="connsiteX11" fmla="*/ 1252869 w 1953003"/>
                  <a:gd name="connsiteY11" fmla="*/ 2208104 h 2986134"/>
                  <a:gd name="connsiteX12" fmla="*/ 935554 w 1953003"/>
                  <a:gd name="connsiteY12" fmla="*/ 2195250 h 2986134"/>
                  <a:gd name="connsiteX13" fmla="*/ 578462 w 1953003"/>
                  <a:gd name="connsiteY13" fmla="*/ 2089164 h 2986134"/>
                  <a:gd name="connsiteX14" fmla="*/ 321668 w 1953003"/>
                  <a:gd name="connsiteY14" fmla="*/ 1949541 h 2986134"/>
                  <a:gd name="connsiteX15" fmla="*/ 291941 w 1953003"/>
                  <a:gd name="connsiteY15" fmla="*/ 2002232 h 2986134"/>
                  <a:gd name="connsiteX16" fmla="*/ 340903 w 1953003"/>
                  <a:gd name="connsiteY16" fmla="*/ 2395326 h 2986134"/>
                  <a:gd name="connsiteX17" fmla="*/ 426218 w 1953003"/>
                  <a:gd name="connsiteY17" fmla="*/ 2772335 h 2986134"/>
                  <a:gd name="connsiteX18" fmla="*/ 465002 w 1953003"/>
                  <a:gd name="connsiteY18" fmla="*/ 2891702 h 2986134"/>
                  <a:gd name="connsiteX19" fmla="*/ 246582 w 1953003"/>
                  <a:gd name="connsiteY19" fmla="*/ 2986134 h 2986134"/>
                  <a:gd name="connsiteX20" fmla="*/ 76777 w 1953003"/>
                  <a:gd name="connsiteY20" fmla="*/ 2352917 h 2986134"/>
                  <a:gd name="connsiteX21" fmla="*/ 131 w 1953003"/>
                  <a:gd name="connsiteY21" fmla="*/ 1730652 h 2986134"/>
                  <a:gd name="connsiteX22" fmla="*/ 105626 w 1953003"/>
                  <a:gd name="connsiteY22" fmla="*/ 904785 h 2986134"/>
                  <a:gd name="connsiteX23" fmla="*/ 278097 w 1953003"/>
                  <a:gd name="connsiteY23" fmla="*/ 433148 h 2986134"/>
                  <a:gd name="connsiteX24" fmla="*/ 443604 w 1953003"/>
                  <a:gd name="connsiteY24" fmla="*/ 172515 h 2986134"/>
                  <a:gd name="connsiteX25" fmla="*/ 612455 w 1953003"/>
                  <a:gd name="connsiteY25" fmla="*/ 0 h 2986134"/>
                  <a:gd name="connsiteX26" fmla="*/ 731677 w 1953003"/>
                  <a:gd name="connsiteY26" fmla="*/ 332056 h 2986134"/>
                  <a:gd name="connsiteX27" fmla="*/ 724563 w 1953003"/>
                  <a:gd name="connsiteY27" fmla="*/ 678085 h 2986134"/>
                  <a:gd name="connsiteX28" fmla="*/ 547461 w 1953003"/>
                  <a:gd name="connsiteY28" fmla="*/ 1005788 h 2986134"/>
                  <a:gd name="connsiteX29" fmla="*/ 549935 w 1953003"/>
                  <a:gd name="connsiteY29" fmla="*/ 1049853 h 2986134"/>
                  <a:gd name="connsiteX30" fmla="*/ 968673 w 1953003"/>
                  <a:gd name="connsiteY30" fmla="*/ 813397 h 2986134"/>
                  <a:gd name="connsiteX31" fmla="*/ 1461067 w 1953003"/>
                  <a:gd name="connsiteY31" fmla="*/ 701311 h 2986134"/>
                  <a:gd name="connsiteX32" fmla="*/ 1473669 w 1953003"/>
                  <a:gd name="connsiteY32" fmla="*/ 708401 h 2986134"/>
                  <a:gd name="connsiteX0" fmla="*/ 1473951 w 1953285"/>
                  <a:gd name="connsiteY0" fmla="*/ 708401 h 2986134"/>
                  <a:gd name="connsiteX1" fmla="*/ 1411358 w 1953285"/>
                  <a:gd name="connsiteY1" fmla="*/ 919813 h 2986134"/>
                  <a:gd name="connsiteX2" fmla="*/ 1190155 w 1953285"/>
                  <a:gd name="connsiteY2" fmla="*/ 1213129 h 2986134"/>
                  <a:gd name="connsiteX3" fmla="*/ 909274 w 1953285"/>
                  <a:gd name="connsiteY3" fmla="*/ 1450576 h 2986134"/>
                  <a:gd name="connsiteX4" fmla="*/ 567013 w 1953285"/>
                  <a:gd name="connsiteY4" fmla="*/ 1632245 h 2986134"/>
                  <a:gd name="connsiteX5" fmla="*/ 737361 w 1953285"/>
                  <a:gd name="connsiteY5" fmla="*/ 1653421 h 2986134"/>
                  <a:gd name="connsiteX6" fmla="*/ 1274975 w 1953285"/>
                  <a:gd name="connsiteY6" fmla="*/ 1655250 h 2986134"/>
                  <a:gd name="connsiteX7" fmla="*/ 1675067 w 1953285"/>
                  <a:gd name="connsiteY7" fmla="*/ 1749816 h 2986134"/>
                  <a:gd name="connsiteX8" fmla="*/ 1932356 w 1953285"/>
                  <a:gd name="connsiteY8" fmla="*/ 1866208 h 2986134"/>
                  <a:gd name="connsiteX9" fmla="*/ 1906230 w 1953285"/>
                  <a:gd name="connsiteY9" fmla="*/ 1943962 h 2986134"/>
                  <a:gd name="connsiteX10" fmla="*/ 1653243 w 1953285"/>
                  <a:gd name="connsiteY10" fmla="*/ 2106263 h 2986134"/>
                  <a:gd name="connsiteX11" fmla="*/ 1253151 w 1953285"/>
                  <a:gd name="connsiteY11" fmla="*/ 2208104 h 2986134"/>
                  <a:gd name="connsiteX12" fmla="*/ 935836 w 1953285"/>
                  <a:gd name="connsiteY12" fmla="*/ 2195250 h 2986134"/>
                  <a:gd name="connsiteX13" fmla="*/ 578744 w 1953285"/>
                  <a:gd name="connsiteY13" fmla="*/ 2089164 h 2986134"/>
                  <a:gd name="connsiteX14" fmla="*/ 321950 w 1953285"/>
                  <a:gd name="connsiteY14" fmla="*/ 1949541 h 2986134"/>
                  <a:gd name="connsiteX15" fmla="*/ 292223 w 1953285"/>
                  <a:gd name="connsiteY15" fmla="*/ 2002232 h 2986134"/>
                  <a:gd name="connsiteX16" fmla="*/ 341185 w 1953285"/>
                  <a:gd name="connsiteY16" fmla="*/ 2395326 h 2986134"/>
                  <a:gd name="connsiteX17" fmla="*/ 426500 w 1953285"/>
                  <a:gd name="connsiteY17" fmla="*/ 2772335 h 2986134"/>
                  <a:gd name="connsiteX18" fmla="*/ 465284 w 1953285"/>
                  <a:gd name="connsiteY18" fmla="*/ 2891702 h 2986134"/>
                  <a:gd name="connsiteX19" fmla="*/ 246864 w 1953285"/>
                  <a:gd name="connsiteY19" fmla="*/ 2986134 h 2986134"/>
                  <a:gd name="connsiteX20" fmla="*/ 48349 w 1953285"/>
                  <a:gd name="connsiteY20" fmla="*/ 2358824 h 2986134"/>
                  <a:gd name="connsiteX21" fmla="*/ 413 w 1953285"/>
                  <a:gd name="connsiteY21" fmla="*/ 1730652 h 2986134"/>
                  <a:gd name="connsiteX22" fmla="*/ 105908 w 1953285"/>
                  <a:gd name="connsiteY22" fmla="*/ 904785 h 2986134"/>
                  <a:gd name="connsiteX23" fmla="*/ 278379 w 1953285"/>
                  <a:gd name="connsiteY23" fmla="*/ 433148 h 2986134"/>
                  <a:gd name="connsiteX24" fmla="*/ 443886 w 1953285"/>
                  <a:gd name="connsiteY24" fmla="*/ 172515 h 2986134"/>
                  <a:gd name="connsiteX25" fmla="*/ 612737 w 1953285"/>
                  <a:gd name="connsiteY25" fmla="*/ 0 h 2986134"/>
                  <a:gd name="connsiteX26" fmla="*/ 731959 w 1953285"/>
                  <a:gd name="connsiteY26" fmla="*/ 332056 h 2986134"/>
                  <a:gd name="connsiteX27" fmla="*/ 724845 w 1953285"/>
                  <a:gd name="connsiteY27" fmla="*/ 678085 h 2986134"/>
                  <a:gd name="connsiteX28" fmla="*/ 547743 w 1953285"/>
                  <a:gd name="connsiteY28" fmla="*/ 1005788 h 2986134"/>
                  <a:gd name="connsiteX29" fmla="*/ 550217 w 1953285"/>
                  <a:gd name="connsiteY29" fmla="*/ 1049853 h 2986134"/>
                  <a:gd name="connsiteX30" fmla="*/ 968955 w 1953285"/>
                  <a:gd name="connsiteY30" fmla="*/ 813397 h 2986134"/>
                  <a:gd name="connsiteX31" fmla="*/ 1461349 w 1953285"/>
                  <a:gd name="connsiteY31" fmla="*/ 701311 h 2986134"/>
                  <a:gd name="connsiteX32" fmla="*/ 1473951 w 1953285"/>
                  <a:gd name="connsiteY32" fmla="*/ 708401 h 2986134"/>
                  <a:gd name="connsiteX0" fmla="*/ 1473856 w 1953190"/>
                  <a:gd name="connsiteY0" fmla="*/ 708401 h 2991508"/>
                  <a:gd name="connsiteX1" fmla="*/ 1411263 w 1953190"/>
                  <a:gd name="connsiteY1" fmla="*/ 919813 h 2991508"/>
                  <a:gd name="connsiteX2" fmla="*/ 1190060 w 1953190"/>
                  <a:gd name="connsiteY2" fmla="*/ 1213129 h 2991508"/>
                  <a:gd name="connsiteX3" fmla="*/ 909179 w 1953190"/>
                  <a:gd name="connsiteY3" fmla="*/ 1450576 h 2991508"/>
                  <a:gd name="connsiteX4" fmla="*/ 566918 w 1953190"/>
                  <a:gd name="connsiteY4" fmla="*/ 1632245 h 2991508"/>
                  <a:gd name="connsiteX5" fmla="*/ 737266 w 1953190"/>
                  <a:gd name="connsiteY5" fmla="*/ 1653421 h 2991508"/>
                  <a:gd name="connsiteX6" fmla="*/ 1274880 w 1953190"/>
                  <a:gd name="connsiteY6" fmla="*/ 1655250 h 2991508"/>
                  <a:gd name="connsiteX7" fmla="*/ 1674972 w 1953190"/>
                  <a:gd name="connsiteY7" fmla="*/ 1749816 h 2991508"/>
                  <a:gd name="connsiteX8" fmla="*/ 1932261 w 1953190"/>
                  <a:gd name="connsiteY8" fmla="*/ 1866208 h 2991508"/>
                  <a:gd name="connsiteX9" fmla="*/ 1906135 w 1953190"/>
                  <a:gd name="connsiteY9" fmla="*/ 1943962 h 2991508"/>
                  <a:gd name="connsiteX10" fmla="*/ 1653148 w 1953190"/>
                  <a:gd name="connsiteY10" fmla="*/ 2106263 h 2991508"/>
                  <a:gd name="connsiteX11" fmla="*/ 1253056 w 1953190"/>
                  <a:gd name="connsiteY11" fmla="*/ 2208104 h 2991508"/>
                  <a:gd name="connsiteX12" fmla="*/ 935741 w 1953190"/>
                  <a:gd name="connsiteY12" fmla="*/ 2195250 h 2991508"/>
                  <a:gd name="connsiteX13" fmla="*/ 578649 w 1953190"/>
                  <a:gd name="connsiteY13" fmla="*/ 2089164 h 2991508"/>
                  <a:gd name="connsiteX14" fmla="*/ 321855 w 1953190"/>
                  <a:gd name="connsiteY14" fmla="*/ 1949541 h 2991508"/>
                  <a:gd name="connsiteX15" fmla="*/ 292128 w 1953190"/>
                  <a:gd name="connsiteY15" fmla="*/ 2002232 h 2991508"/>
                  <a:gd name="connsiteX16" fmla="*/ 341090 w 1953190"/>
                  <a:gd name="connsiteY16" fmla="*/ 2395326 h 2991508"/>
                  <a:gd name="connsiteX17" fmla="*/ 426405 w 1953190"/>
                  <a:gd name="connsiteY17" fmla="*/ 2772335 h 2991508"/>
                  <a:gd name="connsiteX18" fmla="*/ 465189 w 1953190"/>
                  <a:gd name="connsiteY18" fmla="*/ 2891702 h 2991508"/>
                  <a:gd name="connsiteX19" fmla="*/ 220668 w 1953190"/>
                  <a:gd name="connsiteY19" fmla="*/ 2991507 h 2991508"/>
                  <a:gd name="connsiteX20" fmla="*/ 48254 w 1953190"/>
                  <a:gd name="connsiteY20" fmla="*/ 2358824 h 2991508"/>
                  <a:gd name="connsiteX21" fmla="*/ 318 w 1953190"/>
                  <a:gd name="connsiteY21" fmla="*/ 1730652 h 2991508"/>
                  <a:gd name="connsiteX22" fmla="*/ 105813 w 1953190"/>
                  <a:gd name="connsiteY22" fmla="*/ 904785 h 2991508"/>
                  <a:gd name="connsiteX23" fmla="*/ 278284 w 1953190"/>
                  <a:gd name="connsiteY23" fmla="*/ 433148 h 2991508"/>
                  <a:gd name="connsiteX24" fmla="*/ 443791 w 1953190"/>
                  <a:gd name="connsiteY24" fmla="*/ 172515 h 2991508"/>
                  <a:gd name="connsiteX25" fmla="*/ 612642 w 1953190"/>
                  <a:gd name="connsiteY25" fmla="*/ 0 h 2991508"/>
                  <a:gd name="connsiteX26" fmla="*/ 731864 w 1953190"/>
                  <a:gd name="connsiteY26" fmla="*/ 332056 h 2991508"/>
                  <a:gd name="connsiteX27" fmla="*/ 724750 w 1953190"/>
                  <a:gd name="connsiteY27" fmla="*/ 678085 h 2991508"/>
                  <a:gd name="connsiteX28" fmla="*/ 547648 w 1953190"/>
                  <a:gd name="connsiteY28" fmla="*/ 1005788 h 2991508"/>
                  <a:gd name="connsiteX29" fmla="*/ 550122 w 1953190"/>
                  <a:gd name="connsiteY29" fmla="*/ 1049853 h 2991508"/>
                  <a:gd name="connsiteX30" fmla="*/ 968860 w 1953190"/>
                  <a:gd name="connsiteY30" fmla="*/ 813397 h 2991508"/>
                  <a:gd name="connsiteX31" fmla="*/ 1461254 w 1953190"/>
                  <a:gd name="connsiteY31" fmla="*/ 701311 h 2991508"/>
                  <a:gd name="connsiteX32" fmla="*/ 1473856 w 1953190"/>
                  <a:gd name="connsiteY32" fmla="*/ 708401 h 2991508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56229 w 1983014"/>
                  <a:gd name="connsiteY17" fmla="*/ 2772335 h 2991507"/>
                  <a:gd name="connsiteX18" fmla="*/ 495013 w 1983014"/>
                  <a:gd name="connsiteY18" fmla="*/ 2891702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35637 w 1983014"/>
                  <a:gd name="connsiteY22" fmla="*/ 904785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56229 w 1983014"/>
                  <a:gd name="connsiteY17" fmla="*/ 2772335 h 2991507"/>
                  <a:gd name="connsiteX18" fmla="*/ 495013 w 1983014"/>
                  <a:gd name="connsiteY18" fmla="*/ 2891702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56229 w 1983014"/>
                  <a:gd name="connsiteY17" fmla="*/ 2772335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96789 w 1983014"/>
                  <a:gd name="connsiteY16" fmla="*/ 2349194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42833 w 1983014"/>
                  <a:gd name="connsiteY15" fmla="*/ 1997936 h 2991507"/>
                  <a:gd name="connsiteX16" fmla="*/ 396789 w 1983014"/>
                  <a:gd name="connsiteY16" fmla="*/ 2349194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42833 w 1983014"/>
                  <a:gd name="connsiteY15" fmla="*/ 1997936 h 2991507"/>
                  <a:gd name="connsiteX16" fmla="*/ 396789 w 1983014"/>
                  <a:gd name="connsiteY16" fmla="*/ 2349194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750 w 1983084"/>
                  <a:gd name="connsiteY0" fmla="*/ 708401 h 2991507"/>
                  <a:gd name="connsiteX1" fmla="*/ 1441157 w 1983084"/>
                  <a:gd name="connsiteY1" fmla="*/ 919813 h 2991507"/>
                  <a:gd name="connsiteX2" fmla="*/ 1219954 w 1983084"/>
                  <a:gd name="connsiteY2" fmla="*/ 1213129 h 2991507"/>
                  <a:gd name="connsiteX3" fmla="*/ 939073 w 1983084"/>
                  <a:gd name="connsiteY3" fmla="*/ 1450576 h 2991507"/>
                  <a:gd name="connsiteX4" fmla="*/ 596812 w 1983084"/>
                  <a:gd name="connsiteY4" fmla="*/ 1632245 h 2991507"/>
                  <a:gd name="connsiteX5" fmla="*/ 767160 w 1983084"/>
                  <a:gd name="connsiteY5" fmla="*/ 1653421 h 2991507"/>
                  <a:gd name="connsiteX6" fmla="*/ 1304774 w 1983084"/>
                  <a:gd name="connsiteY6" fmla="*/ 1655250 h 2991507"/>
                  <a:gd name="connsiteX7" fmla="*/ 1704866 w 1983084"/>
                  <a:gd name="connsiteY7" fmla="*/ 1749816 h 2991507"/>
                  <a:gd name="connsiteX8" fmla="*/ 1962155 w 1983084"/>
                  <a:gd name="connsiteY8" fmla="*/ 1866208 h 2991507"/>
                  <a:gd name="connsiteX9" fmla="*/ 1936029 w 1983084"/>
                  <a:gd name="connsiteY9" fmla="*/ 1943962 h 2991507"/>
                  <a:gd name="connsiteX10" fmla="*/ 1683042 w 1983084"/>
                  <a:gd name="connsiteY10" fmla="*/ 2106263 h 2991507"/>
                  <a:gd name="connsiteX11" fmla="*/ 1282950 w 1983084"/>
                  <a:gd name="connsiteY11" fmla="*/ 2208104 h 2991507"/>
                  <a:gd name="connsiteX12" fmla="*/ 965635 w 1983084"/>
                  <a:gd name="connsiteY12" fmla="*/ 2195250 h 2991507"/>
                  <a:gd name="connsiteX13" fmla="*/ 608543 w 1983084"/>
                  <a:gd name="connsiteY13" fmla="*/ 2089164 h 2991507"/>
                  <a:gd name="connsiteX14" fmla="*/ 351749 w 1983084"/>
                  <a:gd name="connsiteY14" fmla="*/ 1949541 h 2991507"/>
                  <a:gd name="connsiteX15" fmla="*/ 342903 w 1983084"/>
                  <a:gd name="connsiteY15" fmla="*/ 1997936 h 2991507"/>
                  <a:gd name="connsiteX16" fmla="*/ 396859 w 1983084"/>
                  <a:gd name="connsiteY16" fmla="*/ 2349194 h 2991507"/>
                  <a:gd name="connsiteX17" fmla="*/ 489005 w 1983084"/>
                  <a:gd name="connsiteY17" fmla="*/ 2732957 h 2991507"/>
                  <a:gd name="connsiteX18" fmla="*/ 553043 w 1983084"/>
                  <a:gd name="connsiteY18" fmla="*/ 2882494 h 2991507"/>
                  <a:gd name="connsiteX19" fmla="*/ 250562 w 1983084"/>
                  <a:gd name="connsiteY19" fmla="*/ 2991507 h 2991507"/>
                  <a:gd name="connsiteX20" fmla="*/ 63305 w 1983084"/>
                  <a:gd name="connsiteY20" fmla="*/ 2363639 h 2991507"/>
                  <a:gd name="connsiteX21" fmla="*/ 199 w 1983084"/>
                  <a:gd name="connsiteY21" fmla="*/ 1690577 h 2991507"/>
                  <a:gd name="connsiteX22" fmla="*/ 120046 w 1983084"/>
                  <a:gd name="connsiteY22" fmla="*/ 908009 h 2991507"/>
                  <a:gd name="connsiteX23" fmla="*/ 308178 w 1983084"/>
                  <a:gd name="connsiteY23" fmla="*/ 433148 h 2991507"/>
                  <a:gd name="connsiteX24" fmla="*/ 473685 w 1983084"/>
                  <a:gd name="connsiteY24" fmla="*/ 172515 h 2991507"/>
                  <a:gd name="connsiteX25" fmla="*/ 642536 w 1983084"/>
                  <a:gd name="connsiteY25" fmla="*/ 0 h 2991507"/>
                  <a:gd name="connsiteX26" fmla="*/ 761758 w 1983084"/>
                  <a:gd name="connsiteY26" fmla="*/ 332056 h 2991507"/>
                  <a:gd name="connsiteX27" fmla="*/ 754644 w 1983084"/>
                  <a:gd name="connsiteY27" fmla="*/ 678085 h 2991507"/>
                  <a:gd name="connsiteX28" fmla="*/ 577542 w 1983084"/>
                  <a:gd name="connsiteY28" fmla="*/ 1005788 h 2991507"/>
                  <a:gd name="connsiteX29" fmla="*/ 580016 w 1983084"/>
                  <a:gd name="connsiteY29" fmla="*/ 1049853 h 2991507"/>
                  <a:gd name="connsiteX30" fmla="*/ 998754 w 1983084"/>
                  <a:gd name="connsiteY30" fmla="*/ 813397 h 2991507"/>
                  <a:gd name="connsiteX31" fmla="*/ 1491148 w 1983084"/>
                  <a:gd name="connsiteY31" fmla="*/ 701311 h 2991507"/>
                  <a:gd name="connsiteX32" fmla="*/ 1503750 w 1983084"/>
                  <a:gd name="connsiteY32" fmla="*/ 708401 h 2991507"/>
                  <a:gd name="connsiteX0" fmla="*/ 1503751 w 1983085"/>
                  <a:gd name="connsiteY0" fmla="*/ 708401 h 2991507"/>
                  <a:gd name="connsiteX1" fmla="*/ 1441158 w 1983085"/>
                  <a:gd name="connsiteY1" fmla="*/ 919813 h 2991507"/>
                  <a:gd name="connsiteX2" fmla="*/ 1219955 w 1983085"/>
                  <a:gd name="connsiteY2" fmla="*/ 1213129 h 2991507"/>
                  <a:gd name="connsiteX3" fmla="*/ 939074 w 1983085"/>
                  <a:gd name="connsiteY3" fmla="*/ 1450576 h 2991507"/>
                  <a:gd name="connsiteX4" fmla="*/ 596813 w 1983085"/>
                  <a:gd name="connsiteY4" fmla="*/ 1632245 h 2991507"/>
                  <a:gd name="connsiteX5" fmla="*/ 767161 w 1983085"/>
                  <a:gd name="connsiteY5" fmla="*/ 1653421 h 2991507"/>
                  <a:gd name="connsiteX6" fmla="*/ 1304775 w 1983085"/>
                  <a:gd name="connsiteY6" fmla="*/ 1655250 h 2991507"/>
                  <a:gd name="connsiteX7" fmla="*/ 1704867 w 1983085"/>
                  <a:gd name="connsiteY7" fmla="*/ 1749816 h 2991507"/>
                  <a:gd name="connsiteX8" fmla="*/ 1962156 w 1983085"/>
                  <a:gd name="connsiteY8" fmla="*/ 1866208 h 2991507"/>
                  <a:gd name="connsiteX9" fmla="*/ 1936030 w 1983085"/>
                  <a:gd name="connsiteY9" fmla="*/ 1943962 h 2991507"/>
                  <a:gd name="connsiteX10" fmla="*/ 1683043 w 1983085"/>
                  <a:gd name="connsiteY10" fmla="*/ 2106263 h 2991507"/>
                  <a:gd name="connsiteX11" fmla="*/ 1282951 w 1983085"/>
                  <a:gd name="connsiteY11" fmla="*/ 2208104 h 2991507"/>
                  <a:gd name="connsiteX12" fmla="*/ 965636 w 1983085"/>
                  <a:gd name="connsiteY12" fmla="*/ 2195250 h 2991507"/>
                  <a:gd name="connsiteX13" fmla="*/ 608544 w 1983085"/>
                  <a:gd name="connsiteY13" fmla="*/ 2089164 h 2991507"/>
                  <a:gd name="connsiteX14" fmla="*/ 351750 w 1983085"/>
                  <a:gd name="connsiteY14" fmla="*/ 1949541 h 2991507"/>
                  <a:gd name="connsiteX15" fmla="*/ 342904 w 1983085"/>
                  <a:gd name="connsiteY15" fmla="*/ 1997936 h 2991507"/>
                  <a:gd name="connsiteX16" fmla="*/ 396860 w 1983085"/>
                  <a:gd name="connsiteY16" fmla="*/ 2349194 h 2991507"/>
                  <a:gd name="connsiteX17" fmla="*/ 509109 w 1983085"/>
                  <a:gd name="connsiteY17" fmla="*/ 2762247 h 2991507"/>
                  <a:gd name="connsiteX18" fmla="*/ 553044 w 1983085"/>
                  <a:gd name="connsiteY18" fmla="*/ 2882494 h 2991507"/>
                  <a:gd name="connsiteX19" fmla="*/ 250563 w 1983085"/>
                  <a:gd name="connsiteY19" fmla="*/ 2991507 h 2991507"/>
                  <a:gd name="connsiteX20" fmla="*/ 63306 w 1983085"/>
                  <a:gd name="connsiteY20" fmla="*/ 2363639 h 2991507"/>
                  <a:gd name="connsiteX21" fmla="*/ 200 w 1983085"/>
                  <a:gd name="connsiteY21" fmla="*/ 1690577 h 2991507"/>
                  <a:gd name="connsiteX22" fmla="*/ 120047 w 1983085"/>
                  <a:gd name="connsiteY22" fmla="*/ 908009 h 2991507"/>
                  <a:gd name="connsiteX23" fmla="*/ 308179 w 1983085"/>
                  <a:gd name="connsiteY23" fmla="*/ 433148 h 2991507"/>
                  <a:gd name="connsiteX24" fmla="*/ 473686 w 1983085"/>
                  <a:gd name="connsiteY24" fmla="*/ 172515 h 2991507"/>
                  <a:gd name="connsiteX25" fmla="*/ 642537 w 1983085"/>
                  <a:gd name="connsiteY25" fmla="*/ 0 h 2991507"/>
                  <a:gd name="connsiteX26" fmla="*/ 761759 w 1983085"/>
                  <a:gd name="connsiteY26" fmla="*/ 332056 h 2991507"/>
                  <a:gd name="connsiteX27" fmla="*/ 754645 w 1983085"/>
                  <a:gd name="connsiteY27" fmla="*/ 678085 h 2991507"/>
                  <a:gd name="connsiteX28" fmla="*/ 577543 w 1983085"/>
                  <a:gd name="connsiteY28" fmla="*/ 1005788 h 2991507"/>
                  <a:gd name="connsiteX29" fmla="*/ 580017 w 1983085"/>
                  <a:gd name="connsiteY29" fmla="*/ 1049853 h 2991507"/>
                  <a:gd name="connsiteX30" fmla="*/ 998755 w 1983085"/>
                  <a:gd name="connsiteY30" fmla="*/ 813397 h 2991507"/>
                  <a:gd name="connsiteX31" fmla="*/ 1491149 w 1983085"/>
                  <a:gd name="connsiteY31" fmla="*/ 701311 h 2991507"/>
                  <a:gd name="connsiteX32" fmla="*/ 1503751 w 1983085"/>
                  <a:gd name="connsiteY32" fmla="*/ 708401 h 299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83085" h="2991507">
                    <a:moveTo>
                      <a:pt x="1503751" y="708401"/>
                    </a:moveTo>
                    <a:cubicBezTo>
                      <a:pt x="1523712" y="737061"/>
                      <a:pt x="1480707" y="845173"/>
                      <a:pt x="1441158" y="919813"/>
                    </a:cubicBezTo>
                    <a:cubicBezTo>
                      <a:pt x="1395959" y="1005116"/>
                      <a:pt x="1303636" y="1124669"/>
                      <a:pt x="1219955" y="1213129"/>
                    </a:cubicBezTo>
                    <a:cubicBezTo>
                      <a:pt x="1136275" y="1301590"/>
                      <a:pt x="1042931" y="1380723"/>
                      <a:pt x="939074" y="1450576"/>
                    </a:cubicBezTo>
                    <a:cubicBezTo>
                      <a:pt x="835217" y="1520429"/>
                      <a:pt x="606345" y="1620692"/>
                      <a:pt x="596813" y="1632245"/>
                    </a:cubicBezTo>
                    <a:cubicBezTo>
                      <a:pt x="587281" y="1643798"/>
                      <a:pt x="649167" y="1649587"/>
                      <a:pt x="767161" y="1653421"/>
                    </a:cubicBezTo>
                    <a:cubicBezTo>
                      <a:pt x="885155" y="1657255"/>
                      <a:pt x="1148491" y="1639184"/>
                      <a:pt x="1304775" y="1655250"/>
                    </a:cubicBezTo>
                    <a:cubicBezTo>
                      <a:pt x="1461059" y="1671316"/>
                      <a:pt x="1595303" y="1714658"/>
                      <a:pt x="1704867" y="1749816"/>
                    </a:cubicBezTo>
                    <a:cubicBezTo>
                      <a:pt x="1814430" y="1784976"/>
                      <a:pt x="1923629" y="1833850"/>
                      <a:pt x="1962156" y="1866208"/>
                    </a:cubicBezTo>
                    <a:cubicBezTo>
                      <a:pt x="2000683" y="1898565"/>
                      <a:pt x="1982548" y="1903952"/>
                      <a:pt x="1936030" y="1943962"/>
                    </a:cubicBezTo>
                    <a:cubicBezTo>
                      <a:pt x="1889511" y="1983971"/>
                      <a:pt x="1791890" y="2062239"/>
                      <a:pt x="1683043" y="2106263"/>
                    </a:cubicBezTo>
                    <a:cubicBezTo>
                      <a:pt x="1574197" y="2150286"/>
                      <a:pt x="1402519" y="2193274"/>
                      <a:pt x="1282951" y="2208104"/>
                    </a:cubicBezTo>
                    <a:cubicBezTo>
                      <a:pt x="1163382" y="2222935"/>
                      <a:pt x="1078036" y="2215074"/>
                      <a:pt x="965636" y="2195250"/>
                    </a:cubicBezTo>
                    <a:cubicBezTo>
                      <a:pt x="853235" y="2175427"/>
                      <a:pt x="710858" y="2130115"/>
                      <a:pt x="608544" y="2089164"/>
                    </a:cubicBezTo>
                    <a:cubicBezTo>
                      <a:pt x="506230" y="2048213"/>
                      <a:pt x="368968" y="1961518"/>
                      <a:pt x="351750" y="1949541"/>
                    </a:cubicBezTo>
                    <a:cubicBezTo>
                      <a:pt x="334532" y="1937564"/>
                      <a:pt x="335386" y="1931327"/>
                      <a:pt x="342904" y="1997936"/>
                    </a:cubicBezTo>
                    <a:cubicBezTo>
                      <a:pt x="350422" y="2064545"/>
                      <a:pt x="369159" y="2221809"/>
                      <a:pt x="396860" y="2349194"/>
                    </a:cubicBezTo>
                    <a:cubicBezTo>
                      <a:pt x="424561" y="2476579"/>
                      <a:pt x="467735" y="2639985"/>
                      <a:pt x="509109" y="2762247"/>
                    </a:cubicBezTo>
                    <a:lnTo>
                      <a:pt x="553044" y="2882494"/>
                    </a:lnTo>
                    <a:cubicBezTo>
                      <a:pt x="473777" y="2939687"/>
                      <a:pt x="326860" y="2968014"/>
                      <a:pt x="250563" y="2991507"/>
                    </a:cubicBezTo>
                    <a:cubicBezTo>
                      <a:pt x="170949" y="2783480"/>
                      <a:pt x="105033" y="2580461"/>
                      <a:pt x="63306" y="2363639"/>
                    </a:cubicBezTo>
                    <a:cubicBezTo>
                      <a:pt x="21579" y="2146817"/>
                      <a:pt x="-2461" y="1929490"/>
                      <a:pt x="200" y="1690577"/>
                    </a:cubicBezTo>
                    <a:cubicBezTo>
                      <a:pt x="2859" y="1451663"/>
                      <a:pt x="68717" y="1117581"/>
                      <a:pt x="120047" y="908009"/>
                    </a:cubicBezTo>
                    <a:cubicBezTo>
                      <a:pt x="171377" y="698438"/>
                      <a:pt x="249239" y="555730"/>
                      <a:pt x="308179" y="433148"/>
                    </a:cubicBezTo>
                    <a:cubicBezTo>
                      <a:pt x="367119" y="310566"/>
                      <a:pt x="414822" y="245163"/>
                      <a:pt x="473686" y="172515"/>
                    </a:cubicBezTo>
                    <a:cubicBezTo>
                      <a:pt x="525192" y="108949"/>
                      <a:pt x="595112" y="17610"/>
                      <a:pt x="642537" y="0"/>
                    </a:cubicBezTo>
                    <a:cubicBezTo>
                      <a:pt x="709556" y="115352"/>
                      <a:pt x="737990" y="210065"/>
                      <a:pt x="761759" y="332056"/>
                    </a:cubicBezTo>
                    <a:cubicBezTo>
                      <a:pt x="780973" y="477891"/>
                      <a:pt x="781276" y="547748"/>
                      <a:pt x="754645" y="678085"/>
                    </a:cubicBezTo>
                    <a:cubicBezTo>
                      <a:pt x="727497" y="810951"/>
                      <a:pt x="606647" y="943826"/>
                      <a:pt x="577543" y="1005788"/>
                    </a:cubicBezTo>
                    <a:cubicBezTo>
                      <a:pt x="548438" y="1067749"/>
                      <a:pt x="509816" y="1081918"/>
                      <a:pt x="580017" y="1049853"/>
                    </a:cubicBezTo>
                    <a:cubicBezTo>
                      <a:pt x="650219" y="1017789"/>
                      <a:pt x="846899" y="871489"/>
                      <a:pt x="998755" y="813397"/>
                    </a:cubicBezTo>
                    <a:cubicBezTo>
                      <a:pt x="1150609" y="755308"/>
                      <a:pt x="1446228" y="697135"/>
                      <a:pt x="1491149" y="701311"/>
                    </a:cubicBezTo>
                    <a:cubicBezTo>
                      <a:pt x="1496764" y="701833"/>
                      <a:pt x="1500901" y="704307"/>
                      <a:pt x="1503751" y="708401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BE1C519-0DE7-073F-265A-25D7C7C69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516067" flipH="1">
                <a:off x="11571873" y="5176897"/>
                <a:ext cx="1284318" cy="1937410"/>
              </a:xfrm>
              <a:custGeom>
                <a:avLst/>
                <a:gdLst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99666 w 1914334"/>
                  <a:gd name="connsiteY28" fmla="*/ 437421 h 2986466"/>
                  <a:gd name="connsiteX29" fmla="*/ 685894 w 1914334"/>
                  <a:gd name="connsiteY29" fmla="*/ 678417 h 2986466"/>
                  <a:gd name="connsiteX30" fmla="*/ 508792 w 1914334"/>
                  <a:gd name="connsiteY30" fmla="*/ 1006120 h 2986466"/>
                  <a:gd name="connsiteX31" fmla="*/ 511266 w 1914334"/>
                  <a:gd name="connsiteY31" fmla="*/ 1050185 h 2986466"/>
                  <a:gd name="connsiteX32" fmla="*/ 930004 w 1914334"/>
                  <a:gd name="connsiteY32" fmla="*/ 813729 h 2986466"/>
                  <a:gd name="connsiteX33" fmla="*/ 1422398 w 1914334"/>
                  <a:gd name="connsiteY33" fmla="*/ 701643 h 2986466"/>
                  <a:gd name="connsiteX34" fmla="*/ 1435000 w 1914334"/>
                  <a:gd name="connsiteY34" fmla="*/ 708733 h 2986466"/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85894 w 1914334"/>
                  <a:gd name="connsiteY28" fmla="*/ 678417 h 2986466"/>
                  <a:gd name="connsiteX29" fmla="*/ 508792 w 1914334"/>
                  <a:gd name="connsiteY29" fmla="*/ 1006120 h 2986466"/>
                  <a:gd name="connsiteX30" fmla="*/ 511266 w 1914334"/>
                  <a:gd name="connsiteY30" fmla="*/ 1050185 h 2986466"/>
                  <a:gd name="connsiteX31" fmla="*/ 930004 w 1914334"/>
                  <a:gd name="connsiteY31" fmla="*/ 813729 h 2986466"/>
                  <a:gd name="connsiteX32" fmla="*/ 1422398 w 1914334"/>
                  <a:gd name="connsiteY32" fmla="*/ 701643 h 2986466"/>
                  <a:gd name="connsiteX33" fmla="*/ 1435000 w 1914334"/>
                  <a:gd name="connsiteY33" fmla="*/ 708733 h 2986466"/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85894 w 1914334"/>
                  <a:gd name="connsiteY28" fmla="*/ 678417 h 2986466"/>
                  <a:gd name="connsiteX29" fmla="*/ 508792 w 1914334"/>
                  <a:gd name="connsiteY29" fmla="*/ 1006120 h 2986466"/>
                  <a:gd name="connsiteX30" fmla="*/ 511266 w 1914334"/>
                  <a:gd name="connsiteY30" fmla="*/ 1050185 h 2986466"/>
                  <a:gd name="connsiteX31" fmla="*/ 930004 w 1914334"/>
                  <a:gd name="connsiteY31" fmla="*/ 813729 h 2986466"/>
                  <a:gd name="connsiteX32" fmla="*/ 1422398 w 1914334"/>
                  <a:gd name="connsiteY32" fmla="*/ 701643 h 2986466"/>
                  <a:gd name="connsiteX33" fmla="*/ 1435000 w 1914334"/>
                  <a:gd name="connsiteY33" fmla="*/ 708733 h 2986466"/>
                  <a:gd name="connsiteX0" fmla="*/ 1435000 w 1914334"/>
                  <a:gd name="connsiteY0" fmla="*/ 708733 h 2986466"/>
                  <a:gd name="connsiteX1" fmla="*/ 1372407 w 1914334"/>
                  <a:gd name="connsiteY1" fmla="*/ 920145 h 2986466"/>
                  <a:gd name="connsiteX2" fmla="*/ 1151204 w 1914334"/>
                  <a:gd name="connsiteY2" fmla="*/ 1213461 h 2986466"/>
                  <a:gd name="connsiteX3" fmla="*/ 870323 w 1914334"/>
                  <a:gd name="connsiteY3" fmla="*/ 1450908 h 2986466"/>
                  <a:gd name="connsiteX4" fmla="*/ 413435 w 1914334"/>
                  <a:gd name="connsiteY4" fmla="*/ 1646154 h 2986466"/>
                  <a:gd name="connsiteX5" fmla="*/ 544953 w 1914334"/>
                  <a:gd name="connsiteY5" fmla="*/ 1655582 h 2986466"/>
                  <a:gd name="connsiteX6" fmla="*/ 1236024 w 1914334"/>
                  <a:gd name="connsiteY6" fmla="*/ 1655582 h 2986466"/>
                  <a:gd name="connsiteX7" fmla="*/ 1636116 w 1914334"/>
                  <a:gd name="connsiteY7" fmla="*/ 1750148 h 2986466"/>
                  <a:gd name="connsiteX8" fmla="*/ 1893405 w 1914334"/>
                  <a:gd name="connsiteY8" fmla="*/ 1866540 h 2986466"/>
                  <a:gd name="connsiteX9" fmla="*/ 1867279 w 1914334"/>
                  <a:gd name="connsiteY9" fmla="*/ 1944294 h 2986466"/>
                  <a:gd name="connsiteX10" fmla="*/ 1614292 w 1914334"/>
                  <a:gd name="connsiteY10" fmla="*/ 2106595 h 2986466"/>
                  <a:gd name="connsiteX11" fmla="*/ 1214200 w 1914334"/>
                  <a:gd name="connsiteY11" fmla="*/ 2208436 h 2986466"/>
                  <a:gd name="connsiteX12" fmla="*/ 896885 w 1914334"/>
                  <a:gd name="connsiteY12" fmla="*/ 2195582 h 2986466"/>
                  <a:gd name="connsiteX13" fmla="*/ 539793 w 1914334"/>
                  <a:gd name="connsiteY13" fmla="*/ 2089496 h 2986466"/>
                  <a:gd name="connsiteX14" fmla="*/ 282999 w 1914334"/>
                  <a:gd name="connsiteY14" fmla="*/ 1949873 h 2986466"/>
                  <a:gd name="connsiteX15" fmla="*/ 253272 w 1914334"/>
                  <a:gd name="connsiteY15" fmla="*/ 2002564 h 2986466"/>
                  <a:gd name="connsiteX16" fmla="*/ 302234 w 1914334"/>
                  <a:gd name="connsiteY16" fmla="*/ 2395658 h 2986466"/>
                  <a:gd name="connsiteX17" fmla="*/ 387549 w 1914334"/>
                  <a:gd name="connsiteY17" fmla="*/ 2772667 h 2986466"/>
                  <a:gd name="connsiteX18" fmla="*/ 426333 w 1914334"/>
                  <a:gd name="connsiteY18" fmla="*/ 2892034 h 2986466"/>
                  <a:gd name="connsiteX19" fmla="*/ 207913 w 1914334"/>
                  <a:gd name="connsiteY19" fmla="*/ 2986466 h 2986466"/>
                  <a:gd name="connsiteX20" fmla="*/ 38108 w 1914334"/>
                  <a:gd name="connsiteY20" fmla="*/ 2353249 h 2986466"/>
                  <a:gd name="connsiteX21" fmla="*/ 2226 w 1914334"/>
                  <a:gd name="connsiteY21" fmla="*/ 1730757 h 2986466"/>
                  <a:gd name="connsiteX22" fmla="*/ 66957 w 1914334"/>
                  <a:gd name="connsiteY22" fmla="*/ 905117 h 2986466"/>
                  <a:gd name="connsiteX23" fmla="*/ 239428 w 1914334"/>
                  <a:gd name="connsiteY23" fmla="*/ 433480 h 2986466"/>
                  <a:gd name="connsiteX24" fmla="*/ 404935 w 1914334"/>
                  <a:gd name="connsiteY24" fmla="*/ 172847 h 2986466"/>
                  <a:gd name="connsiteX25" fmla="*/ 573786 w 1914334"/>
                  <a:gd name="connsiteY25" fmla="*/ 332 h 2986466"/>
                  <a:gd name="connsiteX26" fmla="*/ 576067 w 1914334"/>
                  <a:gd name="connsiteY26" fmla="*/ 0 h 2986466"/>
                  <a:gd name="connsiteX27" fmla="*/ 693008 w 1914334"/>
                  <a:gd name="connsiteY27" fmla="*/ 332388 h 2986466"/>
                  <a:gd name="connsiteX28" fmla="*/ 685894 w 1914334"/>
                  <a:gd name="connsiteY28" fmla="*/ 678417 h 2986466"/>
                  <a:gd name="connsiteX29" fmla="*/ 508792 w 1914334"/>
                  <a:gd name="connsiteY29" fmla="*/ 1006120 h 2986466"/>
                  <a:gd name="connsiteX30" fmla="*/ 511266 w 1914334"/>
                  <a:gd name="connsiteY30" fmla="*/ 1050185 h 2986466"/>
                  <a:gd name="connsiteX31" fmla="*/ 930004 w 1914334"/>
                  <a:gd name="connsiteY31" fmla="*/ 813729 h 2986466"/>
                  <a:gd name="connsiteX32" fmla="*/ 1422398 w 1914334"/>
                  <a:gd name="connsiteY32" fmla="*/ 701643 h 2986466"/>
                  <a:gd name="connsiteX33" fmla="*/ 1435000 w 1914334"/>
                  <a:gd name="connsiteY33" fmla="*/ 708733 h 2986466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544953 w 1914334"/>
                  <a:gd name="connsiteY5" fmla="*/ 1655250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413435 w 1914334"/>
                  <a:gd name="connsiteY4" fmla="*/ 1645822 h 2986134"/>
                  <a:gd name="connsiteX5" fmla="*/ 698410 w 1914334"/>
                  <a:gd name="connsiteY5" fmla="*/ 1653421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528062 w 1914334"/>
                  <a:gd name="connsiteY4" fmla="*/ 1632245 h 2986134"/>
                  <a:gd name="connsiteX5" fmla="*/ 698410 w 1914334"/>
                  <a:gd name="connsiteY5" fmla="*/ 1653421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35000 w 1914334"/>
                  <a:gd name="connsiteY0" fmla="*/ 708401 h 2986134"/>
                  <a:gd name="connsiteX1" fmla="*/ 1372407 w 1914334"/>
                  <a:gd name="connsiteY1" fmla="*/ 919813 h 2986134"/>
                  <a:gd name="connsiteX2" fmla="*/ 1151204 w 1914334"/>
                  <a:gd name="connsiteY2" fmla="*/ 1213129 h 2986134"/>
                  <a:gd name="connsiteX3" fmla="*/ 870323 w 1914334"/>
                  <a:gd name="connsiteY3" fmla="*/ 1450576 h 2986134"/>
                  <a:gd name="connsiteX4" fmla="*/ 528062 w 1914334"/>
                  <a:gd name="connsiteY4" fmla="*/ 1632245 h 2986134"/>
                  <a:gd name="connsiteX5" fmla="*/ 698410 w 1914334"/>
                  <a:gd name="connsiteY5" fmla="*/ 1653421 h 2986134"/>
                  <a:gd name="connsiteX6" fmla="*/ 1236024 w 1914334"/>
                  <a:gd name="connsiteY6" fmla="*/ 1655250 h 2986134"/>
                  <a:gd name="connsiteX7" fmla="*/ 1636116 w 1914334"/>
                  <a:gd name="connsiteY7" fmla="*/ 1749816 h 2986134"/>
                  <a:gd name="connsiteX8" fmla="*/ 1893405 w 1914334"/>
                  <a:gd name="connsiteY8" fmla="*/ 1866208 h 2986134"/>
                  <a:gd name="connsiteX9" fmla="*/ 1867279 w 1914334"/>
                  <a:gd name="connsiteY9" fmla="*/ 1943962 h 2986134"/>
                  <a:gd name="connsiteX10" fmla="*/ 1614292 w 1914334"/>
                  <a:gd name="connsiteY10" fmla="*/ 2106263 h 2986134"/>
                  <a:gd name="connsiteX11" fmla="*/ 1214200 w 1914334"/>
                  <a:gd name="connsiteY11" fmla="*/ 2208104 h 2986134"/>
                  <a:gd name="connsiteX12" fmla="*/ 896885 w 1914334"/>
                  <a:gd name="connsiteY12" fmla="*/ 2195250 h 2986134"/>
                  <a:gd name="connsiteX13" fmla="*/ 539793 w 1914334"/>
                  <a:gd name="connsiteY13" fmla="*/ 2089164 h 2986134"/>
                  <a:gd name="connsiteX14" fmla="*/ 282999 w 1914334"/>
                  <a:gd name="connsiteY14" fmla="*/ 1949541 h 2986134"/>
                  <a:gd name="connsiteX15" fmla="*/ 253272 w 1914334"/>
                  <a:gd name="connsiteY15" fmla="*/ 2002232 h 2986134"/>
                  <a:gd name="connsiteX16" fmla="*/ 302234 w 1914334"/>
                  <a:gd name="connsiteY16" fmla="*/ 2395326 h 2986134"/>
                  <a:gd name="connsiteX17" fmla="*/ 387549 w 1914334"/>
                  <a:gd name="connsiteY17" fmla="*/ 2772335 h 2986134"/>
                  <a:gd name="connsiteX18" fmla="*/ 426333 w 1914334"/>
                  <a:gd name="connsiteY18" fmla="*/ 2891702 h 2986134"/>
                  <a:gd name="connsiteX19" fmla="*/ 207913 w 1914334"/>
                  <a:gd name="connsiteY19" fmla="*/ 2986134 h 2986134"/>
                  <a:gd name="connsiteX20" fmla="*/ 38108 w 1914334"/>
                  <a:gd name="connsiteY20" fmla="*/ 2352917 h 2986134"/>
                  <a:gd name="connsiteX21" fmla="*/ 2226 w 1914334"/>
                  <a:gd name="connsiteY21" fmla="*/ 1730425 h 2986134"/>
                  <a:gd name="connsiteX22" fmla="*/ 66957 w 1914334"/>
                  <a:gd name="connsiteY22" fmla="*/ 904785 h 2986134"/>
                  <a:gd name="connsiteX23" fmla="*/ 239428 w 1914334"/>
                  <a:gd name="connsiteY23" fmla="*/ 433148 h 2986134"/>
                  <a:gd name="connsiteX24" fmla="*/ 404935 w 1914334"/>
                  <a:gd name="connsiteY24" fmla="*/ 172515 h 2986134"/>
                  <a:gd name="connsiteX25" fmla="*/ 573786 w 1914334"/>
                  <a:gd name="connsiteY25" fmla="*/ 0 h 2986134"/>
                  <a:gd name="connsiteX26" fmla="*/ 693008 w 1914334"/>
                  <a:gd name="connsiteY26" fmla="*/ 332056 h 2986134"/>
                  <a:gd name="connsiteX27" fmla="*/ 685894 w 1914334"/>
                  <a:gd name="connsiteY27" fmla="*/ 678085 h 2986134"/>
                  <a:gd name="connsiteX28" fmla="*/ 508792 w 1914334"/>
                  <a:gd name="connsiteY28" fmla="*/ 1005788 h 2986134"/>
                  <a:gd name="connsiteX29" fmla="*/ 511266 w 1914334"/>
                  <a:gd name="connsiteY29" fmla="*/ 1049853 h 2986134"/>
                  <a:gd name="connsiteX30" fmla="*/ 930004 w 1914334"/>
                  <a:gd name="connsiteY30" fmla="*/ 813397 h 2986134"/>
                  <a:gd name="connsiteX31" fmla="*/ 1422398 w 1914334"/>
                  <a:gd name="connsiteY31" fmla="*/ 701311 h 2986134"/>
                  <a:gd name="connsiteX32" fmla="*/ 1435000 w 1914334"/>
                  <a:gd name="connsiteY32" fmla="*/ 708401 h 2986134"/>
                  <a:gd name="connsiteX0" fmla="*/ 1473669 w 1953003"/>
                  <a:gd name="connsiteY0" fmla="*/ 708401 h 2986134"/>
                  <a:gd name="connsiteX1" fmla="*/ 1411076 w 1953003"/>
                  <a:gd name="connsiteY1" fmla="*/ 919813 h 2986134"/>
                  <a:gd name="connsiteX2" fmla="*/ 1189873 w 1953003"/>
                  <a:gd name="connsiteY2" fmla="*/ 1213129 h 2986134"/>
                  <a:gd name="connsiteX3" fmla="*/ 908992 w 1953003"/>
                  <a:gd name="connsiteY3" fmla="*/ 1450576 h 2986134"/>
                  <a:gd name="connsiteX4" fmla="*/ 566731 w 1953003"/>
                  <a:gd name="connsiteY4" fmla="*/ 1632245 h 2986134"/>
                  <a:gd name="connsiteX5" fmla="*/ 737079 w 1953003"/>
                  <a:gd name="connsiteY5" fmla="*/ 1653421 h 2986134"/>
                  <a:gd name="connsiteX6" fmla="*/ 1274693 w 1953003"/>
                  <a:gd name="connsiteY6" fmla="*/ 1655250 h 2986134"/>
                  <a:gd name="connsiteX7" fmla="*/ 1674785 w 1953003"/>
                  <a:gd name="connsiteY7" fmla="*/ 1749816 h 2986134"/>
                  <a:gd name="connsiteX8" fmla="*/ 1932074 w 1953003"/>
                  <a:gd name="connsiteY8" fmla="*/ 1866208 h 2986134"/>
                  <a:gd name="connsiteX9" fmla="*/ 1905948 w 1953003"/>
                  <a:gd name="connsiteY9" fmla="*/ 1943962 h 2986134"/>
                  <a:gd name="connsiteX10" fmla="*/ 1652961 w 1953003"/>
                  <a:gd name="connsiteY10" fmla="*/ 2106263 h 2986134"/>
                  <a:gd name="connsiteX11" fmla="*/ 1252869 w 1953003"/>
                  <a:gd name="connsiteY11" fmla="*/ 2208104 h 2986134"/>
                  <a:gd name="connsiteX12" fmla="*/ 935554 w 1953003"/>
                  <a:gd name="connsiteY12" fmla="*/ 2195250 h 2986134"/>
                  <a:gd name="connsiteX13" fmla="*/ 578462 w 1953003"/>
                  <a:gd name="connsiteY13" fmla="*/ 2089164 h 2986134"/>
                  <a:gd name="connsiteX14" fmla="*/ 321668 w 1953003"/>
                  <a:gd name="connsiteY14" fmla="*/ 1949541 h 2986134"/>
                  <a:gd name="connsiteX15" fmla="*/ 291941 w 1953003"/>
                  <a:gd name="connsiteY15" fmla="*/ 2002232 h 2986134"/>
                  <a:gd name="connsiteX16" fmla="*/ 340903 w 1953003"/>
                  <a:gd name="connsiteY16" fmla="*/ 2395326 h 2986134"/>
                  <a:gd name="connsiteX17" fmla="*/ 426218 w 1953003"/>
                  <a:gd name="connsiteY17" fmla="*/ 2772335 h 2986134"/>
                  <a:gd name="connsiteX18" fmla="*/ 465002 w 1953003"/>
                  <a:gd name="connsiteY18" fmla="*/ 2891702 h 2986134"/>
                  <a:gd name="connsiteX19" fmla="*/ 246582 w 1953003"/>
                  <a:gd name="connsiteY19" fmla="*/ 2986134 h 2986134"/>
                  <a:gd name="connsiteX20" fmla="*/ 76777 w 1953003"/>
                  <a:gd name="connsiteY20" fmla="*/ 2352917 h 2986134"/>
                  <a:gd name="connsiteX21" fmla="*/ 131 w 1953003"/>
                  <a:gd name="connsiteY21" fmla="*/ 1730652 h 2986134"/>
                  <a:gd name="connsiteX22" fmla="*/ 105626 w 1953003"/>
                  <a:gd name="connsiteY22" fmla="*/ 904785 h 2986134"/>
                  <a:gd name="connsiteX23" fmla="*/ 278097 w 1953003"/>
                  <a:gd name="connsiteY23" fmla="*/ 433148 h 2986134"/>
                  <a:gd name="connsiteX24" fmla="*/ 443604 w 1953003"/>
                  <a:gd name="connsiteY24" fmla="*/ 172515 h 2986134"/>
                  <a:gd name="connsiteX25" fmla="*/ 612455 w 1953003"/>
                  <a:gd name="connsiteY25" fmla="*/ 0 h 2986134"/>
                  <a:gd name="connsiteX26" fmla="*/ 731677 w 1953003"/>
                  <a:gd name="connsiteY26" fmla="*/ 332056 h 2986134"/>
                  <a:gd name="connsiteX27" fmla="*/ 724563 w 1953003"/>
                  <a:gd name="connsiteY27" fmla="*/ 678085 h 2986134"/>
                  <a:gd name="connsiteX28" fmla="*/ 547461 w 1953003"/>
                  <a:gd name="connsiteY28" fmla="*/ 1005788 h 2986134"/>
                  <a:gd name="connsiteX29" fmla="*/ 549935 w 1953003"/>
                  <a:gd name="connsiteY29" fmla="*/ 1049853 h 2986134"/>
                  <a:gd name="connsiteX30" fmla="*/ 968673 w 1953003"/>
                  <a:gd name="connsiteY30" fmla="*/ 813397 h 2986134"/>
                  <a:gd name="connsiteX31" fmla="*/ 1461067 w 1953003"/>
                  <a:gd name="connsiteY31" fmla="*/ 701311 h 2986134"/>
                  <a:gd name="connsiteX32" fmla="*/ 1473669 w 1953003"/>
                  <a:gd name="connsiteY32" fmla="*/ 708401 h 2986134"/>
                  <a:gd name="connsiteX0" fmla="*/ 1473951 w 1953285"/>
                  <a:gd name="connsiteY0" fmla="*/ 708401 h 2986134"/>
                  <a:gd name="connsiteX1" fmla="*/ 1411358 w 1953285"/>
                  <a:gd name="connsiteY1" fmla="*/ 919813 h 2986134"/>
                  <a:gd name="connsiteX2" fmla="*/ 1190155 w 1953285"/>
                  <a:gd name="connsiteY2" fmla="*/ 1213129 h 2986134"/>
                  <a:gd name="connsiteX3" fmla="*/ 909274 w 1953285"/>
                  <a:gd name="connsiteY3" fmla="*/ 1450576 h 2986134"/>
                  <a:gd name="connsiteX4" fmla="*/ 567013 w 1953285"/>
                  <a:gd name="connsiteY4" fmla="*/ 1632245 h 2986134"/>
                  <a:gd name="connsiteX5" fmla="*/ 737361 w 1953285"/>
                  <a:gd name="connsiteY5" fmla="*/ 1653421 h 2986134"/>
                  <a:gd name="connsiteX6" fmla="*/ 1274975 w 1953285"/>
                  <a:gd name="connsiteY6" fmla="*/ 1655250 h 2986134"/>
                  <a:gd name="connsiteX7" fmla="*/ 1675067 w 1953285"/>
                  <a:gd name="connsiteY7" fmla="*/ 1749816 h 2986134"/>
                  <a:gd name="connsiteX8" fmla="*/ 1932356 w 1953285"/>
                  <a:gd name="connsiteY8" fmla="*/ 1866208 h 2986134"/>
                  <a:gd name="connsiteX9" fmla="*/ 1906230 w 1953285"/>
                  <a:gd name="connsiteY9" fmla="*/ 1943962 h 2986134"/>
                  <a:gd name="connsiteX10" fmla="*/ 1653243 w 1953285"/>
                  <a:gd name="connsiteY10" fmla="*/ 2106263 h 2986134"/>
                  <a:gd name="connsiteX11" fmla="*/ 1253151 w 1953285"/>
                  <a:gd name="connsiteY11" fmla="*/ 2208104 h 2986134"/>
                  <a:gd name="connsiteX12" fmla="*/ 935836 w 1953285"/>
                  <a:gd name="connsiteY12" fmla="*/ 2195250 h 2986134"/>
                  <a:gd name="connsiteX13" fmla="*/ 578744 w 1953285"/>
                  <a:gd name="connsiteY13" fmla="*/ 2089164 h 2986134"/>
                  <a:gd name="connsiteX14" fmla="*/ 321950 w 1953285"/>
                  <a:gd name="connsiteY14" fmla="*/ 1949541 h 2986134"/>
                  <a:gd name="connsiteX15" fmla="*/ 292223 w 1953285"/>
                  <a:gd name="connsiteY15" fmla="*/ 2002232 h 2986134"/>
                  <a:gd name="connsiteX16" fmla="*/ 341185 w 1953285"/>
                  <a:gd name="connsiteY16" fmla="*/ 2395326 h 2986134"/>
                  <a:gd name="connsiteX17" fmla="*/ 426500 w 1953285"/>
                  <a:gd name="connsiteY17" fmla="*/ 2772335 h 2986134"/>
                  <a:gd name="connsiteX18" fmla="*/ 465284 w 1953285"/>
                  <a:gd name="connsiteY18" fmla="*/ 2891702 h 2986134"/>
                  <a:gd name="connsiteX19" fmla="*/ 246864 w 1953285"/>
                  <a:gd name="connsiteY19" fmla="*/ 2986134 h 2986134"/>
                  <a:gd name="connsiteX20" fmla="*/ 48349 w 1953285"/>
                  <a:gd name="connsiteY20" fmla="*/ 2358824 h 2986134"/>
                  <a:gd name="connsiteX21" fmla="*/ 413 w 1953285"/>
                  <a:gd name="connsiteY21" fmla="*/ 1730652 h 2986134"/>
                  <a:gd name="connsiteX22" fmla="*/ 105908 w 1953285"/>
                  <a:gd name="connsiteY22" fmla="*/ 904785 h 2986134"/>
                  <a:gd name="connsiteX23" fmla="*/ 278379 w 1953285"/>
                  <a:gd name="connsiteY23" fmla="*/ 433148 h 2986134"/>
                  <a:gd name="connsiteX24" fmla="*/ 443886 w 1953285"/>
                  <a:gd name="connsiteY24" fmla="*/ 172515 h 2986134"/>
                  <a:gd name="connsiteX25" fmla="*/ 612737 w 1953285"/>
                  <a:gd name="connsiteY25" fmla="*/ 0 h 2986134"/>
                  <a:gd name="connsiteX26" fmla="*/ 731959 w 1953285"/>
                  <a:gd name="connsiteY26" fmla="*/ 332056 h 2986134"/>
                  <a:gd name="connsiteX27" fmla="*/ 724845 w 1953285"/>
                  <a:gd name="connsiteY27" fmla="*/ 678085 h 2986134"/>
                  <a:gd name="connsiteX28" fmla="*/ 547743 w 1953285"/>
                  <a:gd name="connsiteY28" fmla="*/ 1005788 h 2986134"/>
                  <a:gd name="connsiteX29" fmla="*/ 550217 w 1953285"/>
                  <a:gd name="connsiteY29" fmla="*/ 1049853 h 2986134"/>
                  <a:gd name="connsiteX30" fmla="*/ 968955 w 1953285"/>
                  <a:gd name="connsiteY30" fmla="*/ 813397 h 2986134"/>
                  <a:gd name="connsiteX31" fmla="*/ 1461349 w 1953285"/>
                  <a:gd name="connsiteY31" fmla="*/ 701311 h 2986134"/>
                  <a:gd name="connsiteX32" fmla="*/ 1473951 w 1953285"/>
                  <a:gd name="connsiteY32" fmla="*/ 708401 h 2986134"/>
                  <a:gd name="connsiteX0" fmla="*/ 1473856 w 1953190"/>
                  <a:gd name="connsiteY0" fmla="*/ 708401 h 2991508"/>
                  <a:gd name="connsiteX1" fmla="*/ 1411263 w 1953190"/>
                  <a:gd name="connsiteY1" fmla="*/ 919813 h 2991508"/>
                  <a:gd name="connsiteX2" fmla="*/ 1190060 w 1953190"/>
                  <a:gd name="connsiteY2" fmla="*/ 1213129 h 2991508"/>
                  <a:gd name="connsiteX3" fmla="*/ 909179 w 1953190"/>
                  <a:gd name="connsiteY3" fmla="*/ 1450576 h 2991508"/>
                  <a:gd name="connsiteX4" fmla="*/ 566918 w 1953190"/>
                  <a:gd name="connsiteY4" fmla="*/ 1632245 h 2991508"/>
                  <a:gd name="connsiteX5" fmla="*/ 737266 w 1953190"/>
                  <a:gd name="connsiteY5" fmla="*/ 1653421 h 2991508"/>
                  <a:gd name="connsiteX6" fmla="*/ 1274880 w 1953190"/>
                  <a:gd name="connsiteY6" fmla="*/ 1655250 h 2991508"/>
                  <a:gd name="connsiteX7" fmla="*/ 1674972 w 1953190"/>
                  <a:gd name="connsiteY7" fmla="*/ 1749816 h 2991508"/>
                  <a:gd name="connsiteX8" fmla="*/ 1932261 w 1953190"/>
                  <a:gd name="connsiteY8" fmla="*/ 1866208 h 2991508"/>
                  <a:gd name="connsiteX9" fmla="*/ 1906135 w 1953190"/>
                  <a:gd name="connsiteY9" fmla="*/ 1943962 h 2991508"/>
                  <a:gd name="connsiteX10" fmla="*/ 1653148 w 1953190"/>
                  <a:gd name="connsiteY10" fmla="*/ 2106263 h 2991508"/>
                  <a:gd name="connsiteX11" fmla="*/ 1253056 w 1953190"/>
                  <a:gd name="connsiteY11" fmla="*/ 2208104 h 2991508"/>
                  <a:gd name="connsiteX12" fmla="*/ 935741 w 1953190"/>
                  <a:gd name="connsiteY12" fmla="*/ 2195250 h 2991508"/>
                  <a:gd name="connsiteX13" fmla="*/ 578649 w 1953190"/>
                  <a:gd name="connsiteY13" fmla="*/ 2089164 h 2991508"/>
                  <a:gd name="connsiteX14" fmla="*/ 321855 w 1953190"/>
                  <a:gd name="connsiteY14" fmla="*/ 1949541 h 2991508"/>
                  <a:gd name="connsiteX15" fmla="*/ 292128 w 1953190"/>
                  <a:gd name="connsiteY15" fmla="*/ 2002232 h 2991508"/>
                  <a:gd name="connsiteX16" fmla="*/ 341090 w 1953190"/>
                  <a:gd name="connsiteY16" fmla="*/ 2395326 h 2991508"/>
                  <a:gd name="connsiteX17" fmla="*/ 426405 w 1953190"/>
                  <a:gd name="connsiteY17" fmla="*/ 2772335 h 2991508"/>
                  <a:gd name="connsiteX18" fmla="*/ 465189 w 1953190"/>
                  <a:gd name="connsiteY18" fmla="*/ 2891702 h 2991508"/>
                  <a:gd name="connsiteX19" fmla="*/ 220668 w 1953190"/>
                  <a:gd name="connsiteY19" fmla="*/ 2991507 h 2991508"/>
                  <a:gd name="connsiteX20" fmla="*/ 48254 w 1953190"/>
                  <a:gd name="connsiteY20" fmla="*/ 2358824 h 2991508"/>
                  <a:gd name="connsiteX21" fmla="*/ 318 w 1953190"/>
                  <a:gd name="connsiteY21" fmla="*/ 1730652 h 2991508"/>
                  <a:gd name="connsiteX22" fmla="*/ 105813 w 1953190"/>
                  <a:gd name="connsiteY22" fmla="*/ 904785 h 2991508"/>
                  <a:gd name="connsiteX23" fmla="*/ 278284 w 1953190"/>
                  <a:gd name="connsiteY23" fmla="*/ 433148 h 2991508"/>
                  <a:gd name="connsiteX24" fmla="*/ 443791 w 1953190"/>
                  <a:gd name="connsiteY24" fmla="*/ 172515 h 2991508"/>
                  <a:gd name="connsiteX25" fmla="*/ 612642 w 1953190"/>
                  <a:gd name="connsiteY25" fmla="*/ 0 h 2991508"/>
                  <a:gd name="connsiteX26" fmla="*/ 731864 w 1953190"/>
                  <a:gd name="connsiteY26" fmla="*/ 332056 h 2991508"/>
                  <a:gd name="connsiteX27" fmla="*/ 724750 w 1953190"/>
                  <a:gd name="connsiteY27" fmla="*/ 678085 h 2991508"/>
                  <a:gd name="connsiteX28" fmla="*/ 547648 w 1953190"/>
                  <a:gd name="connsiteY28" fmla="*/ 1005788 h 2991508"/>
                  <a:gd name="connsiteX29" fmla="*/ 550122 w 1953190"/>
                  <a:gd name="connsiteY29" fmla="*/ 1049853 h 2991508"/>
                  <a:gd name="connsiteX30" fmla="*/ 968860 w 1953190"/>
                  <a:gd name="connsiteY30" fmla="*/ 813397 h 2991508"/>
                  <a:gd name="connsiteX31" fmla="*/ 1461254 w 1953190"/>
                  <a:gd name="connsiteY31" fmla="*/ 701311 h 2991508"/>
                  <a:gd name="connsiteX32" fmla="*/ 1473856 w 1953190"/>
                  <a:gd name="connsiteY32" fmla="*/ 708401 h 2991508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56229 w 1983014"/>
                  <a:gd name="connsiteY17" fmla="*/ 2772335 h 2991507"/>
                  <a:gd name="connsiteX18" fmla="*/ 495013 w 1983014"/>
                  <a:gd name="connsiteY18" fmla="*/ 2891702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35637 w 1983014"/>
                  <a:gd name="connsiteY22" fmla="*/ 904785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56229 w 1983014"/>
                  <a:gd name="connsiteY17" fmla="*/ 2772335 h 2991507"/>
                  <a:gd name="connsiteX18" fmla="*/ 495013 w 1983014"/>
                  <a:gd name="connsiteY18" fmla="*/ 2891702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56229 w 1983014"/>
                  <a:gd name="connsiteY17" fmla="*/ 2772335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70914 w 1983014"/>
                  <a:gd name="connsiteY16" fmla="*/ 2395326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21952 w 1983014"/>
                  <a:gd name="connsiteY15" fmla="*/ 2002232 h 2991507"/>
                  <a:gd name="connsiteX16" fmla="*/ 396789 w 1983014"/>
                  <a:gd name="connsiteY16" fmla="*/ 2349194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42833 w 1983014"/>
                  <a:gd name="connsiteY15" fmla="*/ 1997936 h 2991507"/>
                  <a:gd name="connsiteX16" fmla="*/ 396789 w 1983014"/>
                  <a:gd name="connsiteY16" fmla="*/ 2349194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680 w 1983014"/>
                  <a:gd name="connsiteY0" fmla="*/ 708401 h 2991507"/>
                  <a:gd name="connsiteX1" fmla="*/ 1441087 w 1983014"/>
                  <a:gd name="connsiteY1" fmla="*/ 919813 h 2991507"/>
                  <a:gd name="connsiteX2" fmla="*/ 1219884 w 1983014"/>
                  <a:gd name="connsiteY2" fmla="*/ 1213129 h 2991507"/>
                  <a:gd name="connsiteX3" fmla="*/ 939003 w 1983014"/>
                  <a:gd name="connsiteY3" fmla="*/ 1450576 h 2991507"/>
                  <a:gd name="connsiteX4" fmla="*/ 596742 w 1983014"/>
                  <a:gd name="connsiteY4" fmla="*/ 1632245 h 2991507"/>
                  <a:gd name="connsiteX5" fmla="*/ 767090 w 1983014"/>
                  <a:gd name="connsiteY5" fmla="*/ 1653421 h 2991507"/>
                  <a:gd name="connsiteX6" fmla="*/ 1304704 w 1983014"/>
                  <a:gd name="connsiteY6" fmla="*/ 1655250 h 2991507"/>
                  <a:gd name="connsiteX7" fmla="*/ 1704796 w 1983014"/>
                  <a:gd name="connsiteY7" fmla="*/ 1749816 h 2991507"/>
                  <a:gd name="connsiteX8" fmla="*/ 1962085 w 1983014"/>
                  <a:gd name="connsiteY8" fmla="*/ 1866208 h 2991507"/>
                  <a:gd name="connsiteX9" fmla="*/ 1935959 w 1983014"/>
                  <a:gd name="connsiteY9" fmla="*/ 1943962 h 2991507"/>
                  <a:gd name="connsiteX10" fmla="*/ 1682972 w 1983014"/>
                  <a:gd name="connsiteY10" fmla="*/ 2106263 h 2991507"/>
                  <a:gd name="connsiteX11" fmla="*/ 1282880 w 1983014"/>
                  <a:gd name="connsiteY11" fmla="*/ 2208104 h 2991507"/>
                  <a:gd name="connsiteX12" fmla="*/ 965565 w 1983014"/>
                  <a:gd name="connsiteY12" fmla="*/ 2195250 h 2991507"/>
                  <a:gd name="connsiteX13" fmla="*/ 608473 w 1983014"/>
                  <a:gd name="connsiteY13" fmla="*/ 2089164 h 2991507"/>
                  <a:gd name="connsiteX14" fmla="*/ 351679 w 1983014"/>
                  <a:gd name="connsiteY14" fmla="*/ 1949541 h 2991507"/>
                  <a:gd name="connsiteX15" fmla="*/ 342833 w 1983014"/>
                  <a:gd name="connsiteY15" fmla="*/ 1997936 h 2991507"/>
                  <a:gd name="connsiteX16" fmla="*/ 396789 w 1983014"/>
                  <a:gd name="connsiteY16" fmla="*/ 2349194 h 2991507"/>
                  <a:gd name="connsiteX17" fmla="*/ 488935 w 1983014"/>
                  <a:gd name="connsiteY17" fmla="*/ 2732957 h 2991507"/>
                  <a:gd name="connsiteX18" fmla="*/ 552973 w 1983014"/>
                  <a:gd name="connsiteY18" fmla="*/ 2882494 h 2991507"/>
                  <a:gd name="connsiteX19" fmla="*/ 250492 w 1983014"/>
                  <a:gd name="connsiteY19" fmla="*/ 2991507 h 2991507"/>
                  <a:gd name="connsiteX20" fmla="*/ 78078 w 1983014"/>
                  <a:gd name="connsiteY20" fmla="*/ 2358824 h 2991507"/>
                  <a:gd name="connsiteX21" fmla="*/ 129 w 1983014"/>
                  <a:gd name="connsiteY21" fmla="*/ 1690577 h 2991507"/>
                  <a:gd name="connsiteX22" fmla="*/ 119976 w 1983014"/>
                  <a:gd name="connsiteY22" fmla="*/ 908009 h 2991507"/>
                  <a:gd name="connsiteX23" fmla="*/ 308108 w 1983014"/>
                  <a:gd name="connsiteY23" fmla="*/ 433148 h 2991507"/>
                  <a:gd name="connsiteX24" fmla="*/ 473615 w 1983014"/>
                  <a:gd name="connsiteY24" fmla="*/ 172515 h 2991507"/>
                  <a:gd name="connsiteX25" fmla="*/ 642466 w 1983014"/>
                  <a:gd name="connsiteY25" fmla="*/ 0 h 2991507"/>
                  <a:gd name="connsiteX26" fmla="*/ 761688 w 1983014"/>
                  <a:gd name="connsiteY26" fmla="*/ 332056 h 2991507"/>
                  <a:gd name="connsiteX27" fmla="*/ 754574 w 1983014"/>
                  <a:gd name="connsiteY27" fmla="*/ 678085 h 2991507"/>
                  <a:gd name="connsiteX28" fmla="*/ 577472 w 1983014"/>
                  <a:gd name="connsiteY28" fmla="*/ 1005788 h 2991507"/>
                  <a:gd name="connsiteX29" fmla="*/ 579946 w 1983014"/>
                  <a:gd name="connsiteY29" fmla="*/ 1049853 h 2991507"/>
                  <a:gd name="connsiteX30" fmla="*/ 998684 w 1983014"/>
                  <a:gd name="connsiteY30" fmla="*/ 813397 h 2991507"/>
                  <a:gd name="connsiteX31" fmla="*/ 1491078 w 1983014"/>
                  <a:gd name="connsiteY31" fmla="*/ 701311 h 2991507"/>
                  <a:gd name="connsiteX32" fmla="*/ 1503680 w 1983014"/>
                  <a:gd name="connsiteY32" fmla="*/ 708401 h 2991507"/>
                  <a:gd name="connsiteX0" fmla="*/ 1503750 w 1983084"/>
                  <a:gd name="connsiteY0" fmla="*/ 708401 h 2991507"/>
                  <a:gd name="connsiteX1" fmla="*/ 1441157 w 1983084"/>
                  <a:gd name="connsiteY1" fmla="*/ 919813 h 2991507"/>
                  <a:gd name="connsiteX2" fmla="*/ 1219954 w 1983084"/>
                  <a:gd name="connsiteY2" fmla="*/ 1213129 h 2991507"/>
                  <a:gd name="connsiteX3" fmla="*/ 939073 w 1983084"/>
                  <a:gd name="connsiteY3" fmla="*/ 1450576 h 2991507"/>
                  <a:gd name="connsiteX4" fmla="*/ 596812 w 1983084"/>
                  <a:gd name="connsiteY4" fmla="*/ 1632245 h 2991507"/>
                  <a:gd name="connsiteX5" fmla="*/ 767160 w 1983084"/>
                  <a:gd name="connsiteY5" fmla="*/ 1653421 h 2991507"/>
                  <a:gd name="connsiteX6" fmla="*/ 1304774 w 1983084"/>
                  <a:gd name="connsiteY6" fmla="*/ 1655250 h 2991507"/>
                  <a:gd name="connsiteX7" fmla="*/ 1704866 w 1983084"/>
                  <a:gd name="connsiteY7" fmla="*/ 1749816 h 2991507"/>
                  <a:gd name="connsiteX8" fmla="*/ 1962155 w 1983084"/>
                  <a:gd name="connsiteY8" fmla="*/ 1866208 h 2991507"/>
                  <a:gd name="connsiteX9" fmla="*/ 1936029 w 1983084"/>
                  <a:gd name="connsiteY9" fmla="*/ 1943962 h 2991507"/>
                  <a:gd name="connsiteX10" fmla="*/ 1683042 w 1983084"/>
                  <a:gd name="connsiteY10" fmla="*/ 2106263 h 2991507"/>
                  <a:gd name="connsiteX11" fmla="*/ 1282950 w 1983084"/>
                  <a:gd name="connsiteY11" fmla="*/ 2208104 h 2991507"/>
                  <a:gd name="connsiteX12" fmla="*/ 965635 w 1983084"/>
                  <a:gd name="connsiteY12" fmla="*/ 2195250 h 2991507"/>
                  <a:gd name="connsiteX13" fmla="*/ 608543 w 1983084"/>
                  <a:gd name="connsiteY13" fmla="*/ 2089164 h 2991507"/>
                  <a:gd name="connsiteX14" fmla="*/ 351749 w 1983084"/>
                  <a:gd name="connsiteY14" fmla="*/ 1949541 h 2991507"/>
                  <a:gd name="connsiteX15" fmla="*/ 342903 w 1983084"/>
                  <a:gd name="connsiteY15" fmla="*/ 1997936 h 2991507"/>
                  <a:gd name="connsiteX16" fmla="*/ 396859 w 1983084"/>
                  <a:gd name="connsiteY16" fmla="*/ 2349194 h 2991507"/>
                  <a:gd name="connsiteX17" fmla="*/ 489005 w 1983084"/>
                  <a:gd name="connsiteY17" fmla="*/ 2732957 h 2991507"/>
                  <a:gd name="connsiteX18" fmla="*/ 553043 w 1983084"/>
                  <a:gd name="connsiteY18" fmla="*/ 2882494 h 2991507"/>
                  <a:gd name="connsiteX19" fmla="*/ 250562 w 1983084"/>
                  <a:gd name="connsiteY19" fmla="*/ 2991507 h 2991507"/>
                  <a:gd name="connsiteX20" fmla="*/ 63305 w 1983084"/>
                  <a:gd name="connsiteY20" fmla="*/ 2363639 h 2991507"/>
                  <a:gd name="connsiteX21" fmla="*/ 199 w 1983084"/>
                  <a:gd name="connsiteY21" fmla="*/ 1690577 h 2991507"/>
                  <a:gd name="connsiteX22" fmla="*/ 120046 w 1983084"/>
                  <a:gd name="connsiteY22" fmla="*/ 908009 h 2991507"/>
                  <a:gd name="connsiteX23" fmla="*/ 308178 w 1983084"/>
                  <a:gd name="connsiteY23" fmla="*/ 433148 h 2991507"/>
                  <a:gd name="connsiteX24" fmla="*/ 473685 w 1983084"/>
                  <a:gd name="connsiteY24" fmla="*/ 172515 h 2991507"/>
                  <a:gd name="connsiteX25" fmla="*/ 642536 w 1983084"/>
                  <a:gd name="connsiteY25" fmla="*/ 0 h 2991507"/>
                  <a:gd name="connsiteX26" fmla="*/ 761758 w 1983084"/>
                  <a:gd name="connsiteY26" fmla="*/ 332056 h 2991507"/>
                  <a:gd name="connsiteX27" fmla="*/ 754644 w 1983084"/>
                  <a:gd name="connsiteY27" fmla="*/ 678085 h 2991507"/>
                  <a:gd name="connsiteX28" fmla="*/ 577542 w 1983084"/>
                  <a:gd name="connsiteY28" fmla="*/ 1005788 h 2991507"/>
                  <a:gd name="connsiteX29" fmla="*/ 580016 w 1983084"/>
                  <a:gd name="connsiteY29" fmla="*/ 1049853 h 2991507"/>
                  <a:gd name="connsiteX30" fmla="*/ 998754 w 1983084"/>
                  <a:gd name="connsiteY30" fmla="*/ 813397 h 2991507"/>
                  <a:gd name="connsiteX31" fmla="*/ 1491148 w 1983084"/>
                  <a:gd name="connsiteY31" fmla="*/ 701311 h 2991507"/>
                  <a:gd name="connsiteX32" fmla="*/ 1503750 w 1983084"/>
                  <a:gd name="connsiteY32" fmla="*/ 708401 h 2991507"/>
                  <a:gd name="connsiteX0" fmla="*/ 1503751 w 1983085"/>
                  <a:gd name="connsiteY0" fmla="*/ 708401 h 2991507"/>
                  <a:gd name="connsiteX1" fmla="*/ 1441158 w 1983085"/>
                  <a:gd name="connsiteY1" fmla="*/ 919813 h 2991507"/>
                  <a:gd name="connsiteX2" fmla="*/ 1219955 w 1983085"/>
                  <a:gd name="connsiteY2" fmla="*/ 1213129 h 2991507"/>
                  <a:gd name="connsiteX3" fmla="*/ 939074 w 1983085"/>
                  <a:gd name="connsiteY3" fmla="*/ 1450576 h 2991507"/>
                  <a:gd name="connsiteX4" fmla="*/ 596813 w 1983085"/>
                  <a:gd name="connsiteY4" fmla="*/ 1632245 h 2991507"/>
                  <a:gd name="connsiteX5" fmla="*/ 767161 w 1983085"/>
                  <a:gd name="connsiteY5" fmla="*/ 1653421 h 2991507"/>
                  <a:gd name="connsiteX6" fmla="*/ 1304775 w 1983085"/>
                  <a:gd name="connsiteY6" fmla="*/ 1655250 h 2991507"/>
                  <a:gd name="connsiteX7" fmla="*/ 1704867 w 1983085"/>
                  <a:gd name="connsiteY7" fmla="*/ 1749816 h 2991507"/>
                  <a:gd name="connsiteX8" fmla="*/ 1962156 w 1983085"/>
                  <a:gd name="connsiteY8" fmla="*/ 1866208 h 2991507"/>
                  <a:gd name="connsiteX9" fmla="*/ 1936030 w 1983085"/>
                  <a:gd name="connsiteY9" fmla="*/ 1943962 h 2991507"/>
                  <a:gd name="connsiteX10" fmla="*/ 1683043 w 1983085"/>
                  <a:gd name="connsiteY10" fmla="*/ 2106263 h 2991507"/>
                  <a:gd name="connsiteX11" fmla="*/ 1282951 w 1983085"/>
                  <a:gd name="connsiteY11" fmla="*/ 2208104 h 2991507"/>
                  <a:gd name="connsiteX12" fmla="*/ 965636 w 1983085"/>
                  <a:gd name="connsiteY12" fmla="*/ 2195250 h 2991507"/>
                  <a:gd name="connsiteX13" fmla="*/ 608544 w 1983085"/>
                  <a:gd name="connsiteY13" fmla="*/ 2089164 h 2991507"/>
                  <a:gd name="connsiteX14" fmla="*/ 351750 w 1983085"/>
                  <a:gd name="connsiteY14" fmla="*/ 1949541 h 2991507"/>
                  <a:gd name="connsiteX15" fmla="*/ 342904 w 1983085"/>
                  <a:gd name="connsiteY15" fmla="*/ 1997936 h 2991507"/>
                  <a:gd name="connsiteX16" fmla="*/ 396860 w 1983085"/>
                  <a:gd name="connsiteY16" fmla="*/ 2349194 h 2991507"/>
                  <a:gd name="connsiteX17" fmla="*/ 509109 w 1983085"/>
                  <a:gd name="connsiteY17" fmla="*/ 2762247 h 2991507"/>
                  <a:gd name="connsiteX18" fmla="*/ 553044 w 1983085"/>
                  <a:gd name="connsiteY18" fmla="*/ 2882494 h 2991507"/>
                  <a:gd name="connsiteX19" fmla="*/ 250563 w 1983085"/>
                  <a:gd name="connsiteY19" fmla="*/ 2991507 h 2991507"/>
                  <a:gd name="connsiteX20" fmla="*/ 63306 w 1983085"/>
                  <a:gd name="connsiteY20" fmla="*/ 2363639 h 2991507"/>
                  <a:gd name="connsiteX21" fmla="*/ 200 w 1983085"/>
                  <a:gd name="connsiteY21" fmla="*/ 1690577 h 2991507"/>
                  <a:gd name="connsiteX22" fmla="*/ 120047 w 1983085"/>
                  <a:gd name="connsiteY22" fmla="*/ 908009 h 2991507"/>
                  <a:gd name="connsiteX23" fmla="*/ 308179 w 1983085"/>
                  <a:gd name="connsiteY23" fmla="*/ 433148 h 2991507"/>
                  <a:gd name="connsiteX24" fmla="*/ 473686 w 1983085"/>
                  <a:gd name="connsiteY24" fmla="*/ 172515 h 2991507"/>
                  <a:gd name="connsiteX25" fmla="*/ 642537 w 1983085"/>
                  <a:gd name="connsiteY25" fmla="*/ 0 h 2991507"/>
                  <a:gd name="connsiteX26" fmla="*/ 761759 w 1983085"/>
                  <a:gd name="connsiteY26" fmla="*/ 332056 h 2991507"/>
                  <a:gd name="connsiteX27" fmla="*/ 754645 w 1983085"/>
                  <a:gd name="connsiteY27" fmla="*/ 678085 h 2991507"/>
                  <a:gd name="connsiteX28" fmla="*/ 577543 w 1983085"/>
                  <a:gd name="connsiteY28" fmla="*/ 1005788 h 2991507"/>
                  <a:gd name="connsiteX29" fmla="*/ 580017 w 1983085"/>
                  <a:gd name="connsiteY29" fmla="*/ 1049853 h 2991507"/>
                  <a:gd name="connsiteX30" fmla="*/ 998755 w 1983085"/>
                  <a:gd name="connsiteY30" fmla="*/ 813397 h 2991507"/>
                  <a:gd name="connsiteX31" fmla="*/ 1491149 w 1983085"/>
                  <a:gd name="connsiteY31" fmla="*/ 701311 h 2991507"/>
                  <a:gd name="connsiteX32" fmla="*/ 1503751 w 1983085"/>
                  <a:gd name="connsiteY32" fmla="*/ 708401 h 299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83085" h="2991507">
                    <a:moveTo>
                      <a:pt x="1503751" y="708401"/>
                    </a:moveTo>
                    <a:cubicBezTo>
                      <a:pt x="1523712" y="737061"/>
                      <a:pt x="1480707" y="845173"/>
                      <a:pt x="1441158" y="919813"/>
                    </a:cubicBezTo>
                    <a:cubicBezTo>
                      <a:pt x="1395959" y="1005116"/>
                      <a:pt x="1303636" y="1124669"/>
                      <a:pt x="1219955" y="1213129"/>
                    </a:cubicBezTo>
                    <a:cubicBezTo>
                      <a:pt x="1136275" y="1301590"/>
                      <a:pt x="1042931" y="1380723"/>
                      <a:pt x="939074" y="1450576"/>
                    </a:cubicBezTo>
                    <a:cubicBezTo>
                      <a:pt x="835217" y="1520429"/>
                      <a:pt x="606345" y="1620692"/>
                      <a:pt x="596813" y="1632245"/>
                    </a:cubicBezTo>
                    <a:cubicBezTo>
                      <a:pt x="587281" y="1643798"/>
                      <a:pt x="649167" y="1649587"/>
                      <a:pt x="767161" y="1653421"/>
                    </a:cubicBezTo>
                    <a:cubicBezTo>
                      <a:pt x="885155" y="1657255"/>
                      <a:pt x="1148491" y="1639184"/>
                      <a:pt x="1304775" y="1655250"/>
                    </a:cubicBezTo>
                    <a:cubicBezTo>
                      <a:pt x="1461059" y="1671316"/>
                      <a:pt x="1595303" y="1714658"/>
                      <a:pt x="1704867" y="1749816"/>
                    </a:cubicBezTo>
                    <a:cubicBezTo>
                      <a:pt x="1814430" y="1784976"/>
                      <a:pt x="1923629" y="1833850"/>
                      <a:pt x="1962156" y="1866208"/>
                    </a:cubicBezTo>
                    <a:cubicBezTo>
                      <a:pt x="2000683" y="1898565"/>
                      <a:pt x="1982548" y="1903952"/>
                      <a:pt x="1936030" y="1943962"/>
                    </a:cubicBezTo>
                    <a:cubicBezTo>
                      <a:pt x="1889511" y="1983971"/>
                      <a:pt x="1791890" y="2062239"/>
                      <a:pt x="1683043" y="2106263"/>
                    </a:cubicBezTo>
                    <a:cubicBezTo>
                      <a:pt x="1574197" y="2150286"/>
                      <a:pt x="1402519" y="2193274"/>
                      <a:pt x="1282951" y="2208104"/>
                    </a:cubicBezTo>
                    <a:cubicBezTo>
                      <a:pt x="1163382" y="2222935"/>
                      <a:pt x="1078036" y="2215074"/>
                      <a:pt x="965636" y="2195250"/>
                    </a:cubicBezTo>
                    <a:cubicBezTo>
                      <a:pt x="853235" y="2175427"/>
                      <a:pt x="710858" y="2130115"/>
                      <a:pt x="608544" y="2089164"/>
                    </a:cubicBezTo>
                    <a:cubicBezTo>
                      <a:pt x="506230" y="2048213"/>
                      <a:pt x="368968" y="1961518"/>
                      <a:pt x="351750" y="1949541"/>
                    </a:cubicBezTo>
                    <a:cubicBezTo>
                      <a:pt x="334532" y="1937564"/>
                      <a:pt x="335386" y="1931327"/>
                      <a:pt x="342904" y="1997936"/>
                    </a:cubicBezTo>
                    <a:cubicBezTo>
                      <a:pt x="350422" y="2064545"/>
                      <a:pt x="369159" y="2221809"/>
                      <a:pt x="396860" y="2349194"/>
                    </a:cubicBezTo>
                    <a:cubicBezTo>
                      <a:pt x="424561" y="2476579"/>
                      <a:pt x="467735" y="2639985"/>
                      <a:pt x="509109" y="2762247"/>
                    </a:cubicBezTo>
                    <a:lnTo>
                      <a:pt x="553044" y="2882494"/>
                    </a:lnTo>
                    <a:cubicBezTo>
                      <a:pt x="473777" y="2939687"/>
                      <a:pt x="326860" y="2968014"/>
                      <a:pt x="250563" y="2991507"/>
                    </a:cubicBezTo>
                    <a:cubicBezTo>
                      <a:pt x="170949" y="2783480"/>
                      <a:pt x="105033" y="2580461"/>
                      <a:pt x="63306" y="2363639"/>
                    </a:cubicBezTo>
                    <a:cubicBezTo>
                      <a:pt x="21579" y="2146817"/>
                      <a:pt x="-2461" y="1929490"/>
                      <a:pt x="200" y="1690577"/>
                    </a:cubicBezTo>
                    <a:cubicBezTo>
                      <a:pt x="2859" y="1451663"/>
                      <a:pt x="68717" y="1117581"/>
                      <a:pt x="120047" y="908009"/>
                    </a:cubicBezTo>
                    <a:cubicBezTo>
                      <a:pt x="171377" y="698438"/>
                      <a:pt x="249239" y="555730"/>
                      <a:pt x="308179" y="433148"/>
                    </a:cubicBezTo>
                    <a:cubicBezTo>
                      <a:pt x="367119" y="310566"/>
                      <a:pt x="414822" y="245163"/>
                      <a:pt x="473686" y="172515"/>
                    </a:cubicBezTo>
                    <a:cubicBezTo>
                      <a:pt x="525192" y="108949"/>
                      <a:pt x="595112" y="17610"/>
                      <a:pt x="642537" y="0"/>
                    </a:cubicBezTo>
                    <a:cubicBezTo>
                      <a:pt x="709556" y="115352"/>
                      <a:pt x="737990" y="210065"/>
                      <a:pt x="761759" y="332056"/>
                    </a:cubicBezTo>
                    <a:cubicBezTo>
                      <a:pt x="780973" y="477891"/>
                      <a:pt x="781276" y="547748"/>
                      <a:pt x="754645" y="678085"/>
                    </a:cubicBezTo>
                    <a:cubicBezTo>
                      <a:pt x="727497" y="810951"/>
                      <a:pt x="606647" y="943826"/>
                      <a:pt x="577543" y="1005788"/>
                    </a:cubicBezTo>
                    <a:cubicBezTo>
                      <a:pt x="548438" y="1067749"/>
                      <a:pt x="509816" y="1081918"/>
                      <a:pt x="580017" y="1049853"/>
                    </a:cubicBezTo>
                    <a:cubicBezTo>
                      <a:pt x="650219" y="1017789"/>
                      <a:pt x="846899" y="871489"/>
                      <a:pt x="998755" y="813397"/>
                    </a:cubicBezTo>
                    <a:cubicBezTo>
                      <a:pt x="1150609" y="755308"/>
                      <a:pt x="1446228" y="697135"/>
                      <a:pt x="1491149" y="701311"/>
                    </a:cubicBezTo>
                    <a:cubicBezTo>
                      <a:pt x="1496764" y="701833"/>
                      <a:pt x="1500901" y="704307"/>
                      <a:pt x="1503751" y="708401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8A4EFE-52DE-6C8B-1D92-93B9AFA32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782720" y="4015411"/>
              <a:ext cx="365077" cy="367579"/>
              <a:chOff x="10572581" y="4151226"/>
              <a:chExt cx="365077" cy="3675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C81C8C5-BA0A-E2F5-4279-776D222FA1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9479010">
                <a:off x="10572581" y="4151226"/>
                <a:ext cx="365077" cy="367579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468508"/>
                  <a:gd name="connsiteY0" fmla="*/ 326 h 4964273"/>
                  <a:gd name="connsiteX1" fmla="*/ 3964140 w 4468508"/>
                  <a:gd name="connsiteY1" fmla="*/ 591130 h 4964273"/>
                  <a:gd name="connsiteX2" fmla="*/ 4451030 w 4468508"/>
                  <a:gd name="connsiteY2" fmla="*/ 3809413 h 4964273"/>
                  <a:gd name="connsiteX3" fmla="*/ 3419865 w 4468508"/>
                  <a:gd name="connsiteY3" fmla="*/ 4845181 h 4964273"/>
                  <a:gd name="connsiteX4" fmla="*/ 1074535 w 4468508"/>
                  <a:gd name="connsiteY4" fmla="*/ 4657562 h 4964273"/>
                  <a:gd name="connsiteX5" fmla="*/ 33359 w 4468508"/>
                  <a:gd name="connsiteY5" fmla="*/ 2995991 h 4964273"/>
                  <a:gd name="connsiteX6" fmla="*/ 592137 w 4468508"/>
                  <a:gd name="connsiteY6" fmla="*/ 806182 h 4964273"/>
                  <a:gd name="connsiteX7" fmla="*/ 2649000 w 4468508"/>
                  <a:gd name="connsiteY7" fmla="*/ 326 h 4964273"/>
                  <a:gd name="connsiteX0" fmla="*/ 2788684 w 4608192"/>
                  <a:gd name="connsiteY0" fmla="*/ 326 h 4845177"/>
                  <a:gd name="connsiteX1" fmla="*/ 4103824 w 4608192"/>
                  <a:gd name="connsiteY1" fmla="*/ 591130 h 4845177"/>
                  <a:gd name="connsiteX2" fmla="*/ 4590714 w 4608192"/>
                  <a:gd name="connsiteY2" fmla="*/ 3809413 h 4845177"/>
                  <a:gd name="connsiteX3" fmla="*/ 3559549 w 4608192"/>
                  <a:gd name="connsiteY3" fmla="*/ 4845181 h 4845177"/>
                  <a:gd name="connsiteX4" fmla="*/ 173043 w 4608192"/>
                  <a:gd name="connsiteY4" fmla="*/ 2995991 h 4845177"/>
                  <a:gd name="connsiteX5" fmla="*/ 731821 w 4608192"/>
                  <a:gd name="connsiteY5" fmla="*/ 806182 h 4845177"/>
                  <a:gd name="connsiteX6" fmla="*/ 2788684 w 4608192"/>
                  <a:gd name="connsiteY6" fmla="*/ 326 h 4845177"/>
                  <a:gd name="connsiteX0" fmla="*/ 2788684 w 4656382"/>
                  <a:gd name="connsiteY0" fmla="*/ 326 h 4593408"/>
                  <a:gd name="connsiteX1" fmla="*/ 4103824 w 4656382"/>
                  <a:gd name="connsiteY1" fmla="*/ 591130 h 4593408"/>
                  <a:gd name="connsiteX2" fmla="*/ 4590714 w 4656382"/>
                  <a:gd name="connsiteY2" fmla="*/ 3809413 h 4593408"/>
                  <a:gd name="connsiteX3" fmla="*/ 2737164 w 4656382"/>
                  <a:gd name="connsiteY3" fmla="*/ 4593410 h 4593408"/>
                  <a:gd name="connsiteX4" fmla="*/ 173043 w 4656382"/>
                  <a:gd name="connsiteY4" fmla="*/ 2995991 h 4593408"/>
                  <a:gd name="connsiteX5" fmla="*/ 731821 w 4656382"/>
                  <a:gd name="connsiteY5" fmla="*/ 806182 h 4593408"/>
                  <a:gd name="connsiteX6" fmla="*/ 2788684 w 4656382"/>
                  <a:gd name="connsiteY6" fmla="*/ 326 h 4593408"/>
                  <a:gd name="connsiteX0" fmla="*/ 2788684 w 4720632"/>
                  <a:gd name="connsiteY0" fmla="*/ 326 h 4593408"/>
                  <a:gd name="connsiteX1" fmla="*/ 4103824 w 4720632"/>
                  <a:gd name="connsiteY1" fmla="*/ 591130 h 4593408"/>
                  <a:gd name="connsiteX2" fmla="*/ 4661706 w 4720632"/>
                  <a:gd name="connsiteY2" fmla="*/ 3597011 h 4593408"/>
                  <a:gd name="connsiteX3" fmla="*/ 2737164 w 4720632"/>
                  <a:gd name="connsiteY3" fmla="*/ 4593410 h 4593408"/>
                  <a:gd name="connsiteX4" fmla="*/ 173043 w 4720632"/>
                  <a:gd name="connsiteY4" fmla="*/ 2995991 h 4593408"/>
                  <a:gd name="connsiteX5" fmla="*/ 731821 w 4720632"/>
                  <a:gd name="connsiteY5" fmla="*/ 806182 h 4593408"/>
                  <a:gd name="connsiteX6" fmla="*/ 2788684 w 4720632"/>
                  <a:gd name="connsiteY6" fmla="*/ 326 h 4593408"/>
                  <a:gd name="connsiteX0" fmla="*/ 2615637 w 4547585"/>
                  <a:gd name="connsiteY0" fmla="*/ 326 h 4593408"/>
                  <a:gd name="connsiteX1" fmla="*/ 3930777 w 4547585"/>
                  <a:gd name="connsiteY1" fmla="*/ 591130 h 4593408"/>
                  <a:gd name="connsiteX2" fmla="*/ 4488659 w 4547585"/>
                  <a:gd name="connsiteY2" fmla="*/ 3597011 h 4593408"/>
                  <a:gd name="connsiteX3" fmla="*/ 2564117 w 4547585"/>
                  <a:gd name="connsiteY3" fmla="*/ 4593410 h 4593408"/>
                  <a:gd name="connsiteX4" fmla="*/ -4 w 4547585"/>
                  <a:gd name="connsiteY4" fmla="*/ 2995991 h 4593408"/>
                  <a:gd name="connsiteX5" fmla="*/ 2615637 w 4547585"/>
                  <a:gd name="connsiteY5" fmla="*/ 326 h 4593408"/>
                  <a:gd name="connsiteX0" fmla="*/ 1599114 w 4547585"/>
                  <a:gd name="connsiteY0" fmla="*/ 673 h 4392722"/>
                  <a:gd name="connsiteX1" fmla="*/ 3930777 w 4547585"/>
                  <a:gd name="connsiteY1" fmla="*/ 390444 h 4392722"/>
                  <a:gd name="connsiteX2" fmla="*/ 4488659 w 4547585"/>
                  <a:gd name="connsiteY2" fmla="*/ 3396325 h 4392722"/>
                  <a:gd name="connsiteX3" fmla="*/ 2564117 w 4547585"/>
                  <a:gd name="connsiteY3" fmla="*/ 4392724 h 4392722"/>
                  <a:gd name="connsiteX4" fmla="*/ -4 w 4547585"/>
                  <a:gd name="connsiteY4" fmla="*/ 2795305 h 4392722"/>
                  <a:gd name="connsiteX5" fmla="*/ 1599114 w 4547585"/>
                  <a:gd name="connsiteY5" fmla="*/ 673 h 4392722"/>
                  <a:gd name="connsiteX0" fmla="*/ 1599114 w 4556102"/>
                  <a:gd name="connsiteY0" fmla="*/ 673 h 4345138"/>
                  <a:gd name="connsiteX1" fmla="*/ 3930777 w 4556102"/>
                  <a:gd name="connsiteY1" fmla="*/ 390444 h 4345138"/>
                  <a:gd name="connsiteX2" fmla="*/ 4488659 w 4556102"/>
                  <a:gd name="connsiteY2" fmla="*/ 3396325 h 4345138"/>
                  <a:gd name="connsiteX3" fmla="*/ 2425030 w 4556102"/>
                  <a:gd name="connsiteY3" fmla="*/ 4345136 h 4345138"/>
                  <a:gd name="connsiteX4" fmla="*/ -4 w 4556102"/>
                  <a:gd name="connsiteY4" fmla="*/ 2795305 h 4345138"/>
                  <a:gd name="connsiteX5" fmla="*/ 1599114 w 4556102"/>
                  <a:gd name="connsiteY5" fmla="*/ 673 h 4345138"/>
                  <a:gd name="connsiteX0" fmla="*/ 1308676 w 4265664"/>
                  <a:gd name="connsiteY0" fmla="*/ 673 h 4345138"/>
                  <a:gd name="connsiteX1" fmla="*/ 3640339 w 4265664"/>
                  <a:gd name="connsiteY1" fmla="*/ 390444 h 4345138"/>
                  <a:gd name="connsiteX2" fmla="*/ 4198221 w 4265664"/>
                  <a:gd name="connsiteY2" fmla="*/ 3396325 h 4345138"/>
                  <a:gd name="connsiteX3" fmla="*/ 2134592 w 4265664"/>
                  <a:gd name="connsiteY3" fmla="*/ 4345136 h 4345138"/>
                  <a:gd name="connsiteX4" fmla="*/ 2 w 4265664"/>
                  <a:gd name="connsiteY4" fmla="*/ 2737868 h 4345138"/>
                  <a:gd name="connsiteX5" fmla="*/ 1308676 w 4265664"/>
                  <a:gd name="connsiteY5" fmla="*/ 673 h 434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5664" h="4345138">
                    <a:moveTo>
                      <a:pt x="1308676" y="673"/>
                    </a:moveTo>
                    <a:cubicBezTo>
                      <a:pt x="1850442" y="-12337"/>
                      <a:pt x="3307336" y="165670"/>
                      <a:pt x="3640339" y="390444"/>
                    </a:cubicBezTo>
                    <a:cubicBezTo>
                      <a:pt x="3940677" y="1025292"/>
                      <a:pt x="4449179" y="2737210"/>
                      <a:pt x="4198221" y="3396325"/>
                    </a:cubicBezTo>
                    <a:cubicBezTo>
                      <a:pt x="3947263" y="4055440"/>
                      <a:pt x="2447418" y="4230167"/>
                      <a:pt x="2134592" y="4345136"/>
                    </a:cubicBezTo>
                    <a:cubicBezTo>
                      <a:pt x="1398314" y="4209566"/>
                      <a:pt x="471290" y="3411035"/>
                      <a:pt x="2" y="2737868"/>
                    </a:cubicBezTo>
                    <a:cubicBezTo>
                      <a:pt x="8589" y="1972354"/>
                      <a:pt x="653546" y="401483"/>
                      <a:pt x="1308676" y="673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928EE3C-2F31-E570-5F13-BADEC92EB6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9479010">
                <a:off x="10572581" y="4151226"/>
                <a:ext cx="365077" cy="367579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468508"/>
                  <a:gd name="connsiteY0" fmla="*/ 326 h 4964273"/>
                  <a:gd name="connsiteX1" fmla="*/ 3964140 w 4468508"/>
                  <a:gd name="connsiteY1" fmla="*/ 591130 h 4964273"/>
                  <a:gd name="connsiteX2" fmla="*/ 4451030 w 4468508"/>
                  <a:gd name="connsiteY2" fmla="*/ 3809413 h 4964273"/>
                  <a:gd name="connsiteX3" fmla="*/ 3419865 w 4468508"/>
                  <a:gd name="connsiteY3" fmla="*/ 4845181 h 4964273"/>
                  <a:gd name="connsiteX4" fmla="*/ 1074535 w 4468508"/>
                  <a:gd name="connsiteY4" fmla="*/ 4657562 h 4964273"/>
                  <a:gd name="connsiteX5" fmla="*/ 33359 w 4468508"/>
                  <a:gd name="connsiteY5" fmla="*/ 2995991 h 4964273"/>
                  <a:gd name="connsiteX6" fmla="*/ 592137 w 4468508"/>
                  <a:gd name="connsiteY6" fmla="*/ 806182 h 4964273"/>
                  <a:gd name="connsiteX7" fmla="*/ 2649000 w 4468508"/>
                  <a:gd name="connsiteY7" fmla="*/ 326 h 4964273"/>
                  <a:gd name="connsiteX0" fmla="*/ 2788684 w 4608192"/>
                  <a:gd name="connsiteY0" fmla="*/ 326 h 4845177"/>
                  <a:gd name="connsiteX1" fmla="*/ 4103824 w 4608192"/>
                  <a:gd name="connsiteY1" fmla="*/ 591130 h 4845177"/>
                  <a:gd name="connsiteX2" fmla="*/ 4590714 w 4608192"/>
                  <a:gd name="connsiteY2" fmla="*/ 3809413 h 4845177"/>
                  <a:gd name="connsiteX3" fmla="*/ 3559549 w 4608192"/>
                  <a:gd name="connsiteY3" fmla="*/ 4845181 h 4845177"/>
                  <a:gd name="connsiteX4" fmla="*/ 173043 w 4608192"/>
                  <a:gd name="connsiteY4" fmla="*/ 2995991 h 4845177"/>
                  <a:gd name="connsiteX5" fmla="*/ 731821 w 4608192"/>
                  <a:gd name="connsiteY5" fmla="*/ 806182 h 4845177"/>
                  <a:gd name="connsiteX6" fmla="*/ 2788684 w 4608192"/>
                  <a:gd name="connsiteY6" fmla="*/ 326 h 4845177"/>
                  <a:gd name="connsiteX0" fmla="*/ 2788684 w 4656382"/>
                  <a:gd name="connsiteY0" fmla="*/ 326 h 4593408"/>
                  <a:gd name="connsiteX1" fmla="*/ 4103824 w 4656382"/>
                  <a:gd name="connsiteY1" fmla="*/ 591130 h 4593408"/>
                  <a:gd name="connsiteX2" fmla="*/ 4590714 w 4656382"/>
                  <a:gd name="connsiteY2" fmla="*/ 3809413 h 4593408"/>
                  <a:gd name="connsiteX3" fmla="*/ 2737164 w 4656382"/>
                  <a:gd name="connsiteY3" fmla="*/ 4593410 h 4593408"/>
                  <a:gd name="connsiteX4" fmla="*/ 173043 w 4656382"/>
                  <a:gd name="connsiteY4" fmla="*/ 2995991 h 4593408"/>
                  <a:gd name="connsiteX5" fmla="*/ 731821 w 4656382"/>
                  <a:gd name="connsiteY5" fmla="*/ 806182 h 4593408"/>
                  <a:gd name="connsiteX6" fmla="*/ 2788684 w 4656382"/>
                  <a:gd name="connsiteY6" fmla="*/ 326 h 4593408"/>
                  <a:gd name="connsiteX0" fmla="*/ 2788684 w 4720632"/>
                  <a:gd name="connsiteY0" fmla="*/ 326 h 4593408"/>
                  <a:gd name="connsiteX1" fmla="*/ 4103824 w 4720632"/>
                  <a:gd name="connsiteY1" fmla="*/ 591130 h 4593408"/>
                  <a:gd name="connsiteX2" fmla="*/ 4661706 w 4720632"/>
                  <a:gd name="connsiteY2" fmla="*/ 3597011 h 4593408"/>
                  <a:gd name="connsiteX3" fmla="*/ 2737164 w 4720632"/>
                  <a:gd name="connsiteY3" fmla="*/ 4593410 h 4593408"/>
                  <a:gd name="connsiteX4" fmla="*/ 173043 w 4720632"/>
                  <a:gd name="connsiteY4" fmla="*/ 2995991 h 4593408"/>
                  <a:gd name="connsiteX5" fmla="*/ 731821 w 4720632"/>
                  <a:gd name="connsiteY5" fmla="*/ 806182 h 4593408"/>
                  <a:gd name="connsiteX6" fmla="*/ 2788684 w 4720632"/>
                  <a:gd name="connsiteY6" fmla="*/ 326 h 4593408"/>
                  <a:gd name="connsiteX0" fmla="*/ 2615637 w 4547585"/>
                  <a:gd name="connsiteY0" fmla="*/ 326 h 4593408"/>
                  <a:gd name="connsiteX1" fmla="*/ 3930777 w 4547585"/>
                  <a:gd name="connsiteY1" fmla="*/ 591130 h 4593408"/>
                  <a:gd name="connsiteX2" fmla="*/ 4488659 w 4547585"/>
                  <a:gd name="connsiteY2" fmla="*/ 3597011 h 4593408"/>
                  <a:gd name="connsiteX3" fmla="*/ 2564117 w 4547585"/>
                  <a:gd name="connsiteY3" fmla="*/ 4593410 h 4593408"/>
                  <a:gd name="connsiteX4" fmla="*/ -4 w 4547585"/>
                  <a:gd name="connsiteY4" fmla="*/ 2995991 h 4593408"/>
                  <a:gd name="connsiteX5" fmla="*/ 2615637 w 4547585"/>
                  <a:gd name="connsiteY5" fmla="*/ 326 h 4593408"/>
                  <a:gd name="connsiteX0" fmla="*/ 1599114 w 4547585"/>
                  <a:gd name="connsiteY0" fmla="*/ 673 h 4392722"/>
                  <a:gd name="connsiteX1" fmla="*/ 3930777 w 4547585"/>
                  <a:gd name="connsiteY1" fmla="*/ 390444 h 4392722"/>
                  <a:gd name="connsiteX2" fmla="*/ 4488659 w 4547585"/>
                  <a:gd name="connsiteY2" fmla="*/ 3396325 h 4392722"/>
                  <a:gd name="connsiteX3" fmla="*/ 2564117 w 4547585"/>
                  <a:gd name="connsiteY3" fmla="*/ 4392724 h 4392722"/>
                  <a:gd name="connsiteX4" fmla="*/ -4 w 4547585"/>
                  <a:gd name="connsiteY4" fmla="*/ 2795305 h 4392722"/>
                  <a:gd name="connsiteX5" fmla="*/ 1599114 w 4547585"/>
                  <a:gd name="connsiteY5" fmla="*/ 673 h 4392722"/>
                  <a:gd name="connsiteX0" fmla="*/ 1599114 w 4556102"/>
                  <a:gd name="connsiteY0" fmla="*/ 673 h 4345138"/>
                  <a:gd name="connsiteX1" fmla="*/ 3930777 w 4556102"/>
                  <a:gd name="connsiteY1" fmla="*/ 390444 h 4345138"/>
                  <a:gd name="connsiteX2" fmla="*/ 4488659 w 4556102"/>
                  <a:gd name="connsiteY2" fmla="*/ 3396325 h 4345138"/>
                  <a:gd name="connsiteX3" fmla="*/ 2425030 w 4556102"/>
                  <a:gd name="connsiteY3" fmla="*/ 4345136 h 4345138"/>
                  <a:gd name="connsiteX4" fmla="*/ -4 w 4556102"/>
                  <a:gd name="connsiteY4" fmla="*/ 2795305 h 4345138"/>
                  <a:gd name="connsiteX5" fmla="*/ 1599114 w 4556102"/>
                  <a:gd name="connsiteY5" fmla="*/ 673 h 4345138"/>
                  <a:gd name="connsiteX0" fmla="*/ 1308676 w 4265664"/>
                  <a:gd name="connsiteY0" fmla="*/ 673 h 4345138"/>
                  <a:gd name="connsiteX1" fmla="*/ 3640339 w 4265664"/>
                  <a:gd name="connsiteY1" fmla="*/ 390444 h 4345138"/>
                  <a:gd name="connsiteX2" fmla="*/ 4198221 w 4265664"/>
                  <a:gd name="connsiteY2" fmla="*/ 3396325 h 4345138"/>
                  <a:gd name="connsiteX3" fmla="*/ 2134592 w 4265664"/>
                  <a:gd name="connsiteY3" fmla="*/ 4345136 h 4345138"/>
                  <a:gd name="connsiteX4" fmla="*/ 2 w 4265664"/>
                  <a:gd name="connsiteY4" fmla="*/ 2737868 h 4345138"/>
                  <a:gd name="connsiteX5" fmla="*/ 1308676 w 4265664"/>
                  <a:gd name="connsiteY5" fmla="*/ 673 h 434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5664" h="4345138">
                    <a:moveTo>
                      <a:pt x="1308676" y="673"/>
                    </a:moveTo>
                    <a:cubicBezTo>
                      <a:pt x="1850442" y="-12337"/>
                      <a:pt x="3307336" y="165670"/>
                      <a:pt x="3640339" y="390444"/>
                    </a:cubicBezTo>
                    <a:cubicBezTo>
                      <a:pt x="3940677" y="1025292"/>
                      <a:pt x="4449179" y="2737210"/>
                      <a:pt x="4198221" y="3396325"/>
                    </a:cubicBezTo>
                    <a:cubicBezTo>
                      <a:pt x="3947263" y="4055440"/>
                      <a:pt x="2447418" y="4230167"/>
                      <a:pt x="2134592" y="4345136"/>
                    </a:cubicBezTo>
                    <a:cubicBezTo>
                      <a:pt x="1398314" y="4209566"/>
                      <a:pt x="471290" y="3411035"/>
                      <a:pt x="2" y="2737868"/>
                    </a:cubicBezTo>
                    <a:cubicBezTo>
                      <a:pt x="8589" y="1972354"/>
                      <a:pt x="653546" y="401483"/>
                      <a:pt x="1308676" y="673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A2C02A2-2D1A-D1E1-D58A-FF29D8799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6735102">
              <a:off x="11096058" y="3990944"/>
              <a:ext cx="1614456" cy="429493"/>
            </a:xfrm>
            <a:custGeom>
              <a:avLst/>
              <a:gdLst>
                <a:gd name="connsiteX0" fmla="*/ 0 w 1614456"/>
                <a:gd name="connsiteY0" fmla="*/ 233076 h 429493"/>
                <a:gd name="connsiteX1" fmla="*/ 569664 w 1614456"/>
                <a:gd name="connsiteY1" fmla="*/ 0 h 429493"/>
                <a:gd name="connsiteX2" fmla="*/ 596278 w 1614456"/>
                <a:gd name="connsiteY2" fmla="*/ 6094 h 429493"/>
                <a:gd name="connsiteX3" fmla="*/ 1614456 w 1614456"/>
                <a:gd name="connsiteY3" fmla="*/ 248091 h 429493"/>
                <a:gd name="connsiteX4" fmla="*/ 1568315 w 1614456"/>
                <a:gd name="connsiteY4" fmla="*/ 429321 h 429493"/>
                <a:gd name="connsiteX5" fmla="*/ 483047 w 1614456"/>
                <a:gd name="connsiteY5" fmla="*/ 298906 h 429493"/>
                <a:gd name="connsiteX6" fmla="*/ 123310 w 1614456"/>
                <a:gd name="connsiteY6" fmla="*/ 250486 h 42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4456" h="429493">
                  <a:moveTo>
                    <a:pt x="0" y="233076"/>
                  </a:moveTo>
                  <a:lnTo>
                    <a:pt x="569664" y="0"/>
                  </a:lnTo>
                  <a:lnTo>
                    <a:pt x="596278" y="6094"/>
                  </a:lnTo>
                  <a:cubicBezTo>
                    <a:pt x="1057638" y="111306"/>
                    <a:pt x="1579983" y="228791"/>
                    <a:pt x="1614456" y="248091"/>
                  </a:cubicBezTo>
                  <a:cubicBezTo>
                    <a:pt x="1609756" y="287567"/>
                    <a:pt x="1584661" y="435225"/>
                    <a:pt x="1568315" y="429321"/>
                  </a:cubicBezTo>
                  <a:cubicBezTo>
                    <a:pt x="1529762" y="431108"/>
                    <a:pt x="711697" y="365581"/>
                    <a:pt x="483047" y="298906"/>
                  </a:cubicBezTo>
                  <a:cubicBezTo>
                    <a:pt x="352306" y="279085"/>
                    <a:pt x="230642" y="264484"/>
                    <a:pt x="123310" y="250486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7768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8C04AA-A1CC-F0D7-8052-F301F1B64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833989">
            <a:off x="376317" y="110355"/>
            <a:ext cx="1710695" cy="887993"/>
          </a:xfrm>
          <a:custGeom>
            <a:avLst/>
            <a:gdLst>
              <a:gd name="connsiteX0" fmla="*/ 63551 w 1710695"/>
              <a:gd name="connsiteY0" fmla="*/ 482859 h 887993"/>
              <a:gd name="connsiteX1" fmla="*/ 416574 w 1710695"/>
              <a:gd name="connsiteY1" fmla="*/ 101186 h 887993"/>
              <a:gd name="connsiteX2" fmla="*/ 464178 w 1710695"/>
              <a:gd name="connsiteY2" fmla="*/ 77912 h 887993"/>
              <a:gd name="connsiteX3" fmla="*/ 995084 w 1710695"/>
              <a:gd name="connsiteY3" fmla="*/ 6991 h 887993"/>
              <a:gd name="connsiteX4" fmla="*/ 1358405 w 1710695"/>
              <a:gd name="connsiteY4" fmla="*/ 152419 h 887993"/>
              <a:gd name="connsiteX5" fmla="*/ 1618314 w 1710695"/>
              <a:gd name="connsiteY5" fmla="*/ 416472 h 887993"/>
              <a:gd name="connsiteX6" fmla="*/ 1710695 w 1710695"/>
              <a:gd name="connsiteY6" fmla="*/ 812658 h 887993"/>
              <a:gd name="connsiteX7" fmla="*/ 1533390 w 1710695"/>
              <a:gd name="connsiteY7" fmla="*/ 816809 h 887993"/>
              <a:gd name="connsiteX8" fmla="*/ 1295802 w 1710695"/>
              <a:gd name="connsiteY8" fmla="*/ 842945 h 887993"/>
              <a:gd name="connsiteX9" fmla="*/ 1227396 w 1710695"/>
              <a:gd name="connsiteY9" fmla="*/ 534044 h 887993"/>
              <a:gd name="connsiteX10" fmla="*/ 941163 w 1710695"/>
              <a:gd name="connsiteY10" fmla="*/ 363235 h 887993"/>
              <a:gd name="connsiteX11" fmla="*/ 673254 w 1710695"/>
              <a:gd name="connsiteY11" fmla="*/ 391648 h 887993"/>
              <a:gd name="connsiteX12" fmla="*/ 447897 w 1710695"/>
              <a:gd name="connsiteY12" fmla="*/ 556013 h 887993"/>
              <a:gd name="connsiteX13" fmla="*/ 394115 w 1710695"/>
              <a:gd name="connsiteY13" fmla="*/ 866742 h 887993"/>
              <a:gd name="connsiteX14" fmla="*/ 0 w 1710695"/>
              <a:gd name="connsiteY14" fmla="*/ 881869 h 887993"/>
              <a:gd name="connsiteX15" fmla="*/ 29991 w 1710695"/>
              <a:gd name="connsiteY15" fmla="*/ 577509 h 887993"/>
              <a:gd name="connsiteX16" fmla="*/ 61224 w 1710695"/>
              <a:gd name="connsiteY16" fmla="*/ 487435 h 88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0695" h="887993">
                <a:moveTo>
                  <a:pt x="63551" y="482859"/>
                </a:moveTo>
                <a:lnTo>
                  <a:pt x="416574" y="101186"/>
                </a:lnTo>
                <a:lnTo>
                  <a:pt x="464178" y="77912"/>
                </a:lnTo>
                <a:cubicBezTo>
                  <a:pt x="619160" y="15136"/>
                  <a:pt x="791868" y="-14597"/>
                  <a:pt x="995084" y="6991"/>
                </a:cubicBezTo>
                <a:cubicBezTo>
                  <a:pt x="1140290" y="9087"/>
                  <a:pt x="1254534" y="84172"/>
                  <a:pt x="1358405" y="152419"/>
                </a:cubicBezTo>
                <a:cubicBezTo>
                  <a:pt x="1462277" y="220666"/>
                  <a:pt x="1559599" y="306432"/>
                  <a:pt x="1618314" y="416472"/>
                </a:cubicBezTo>
                <a:cubicBezTo>
                  <a:pt x="1677030" y="526512"/>
                  <a:pt x="1691856" y="677775"/>
                  <a:pt x="1710695" y="812658"/>
                </a:cubicBezTo>
                <a:cubicBezTo>
                  <a:pt x="1640186" y="809917"/>
                  <a:pt x="1608753" y="823408"/>
                  <a:pt x="1533390" y="816809"/>
                </a:cubicBezTo>
                <a:cubicBezTo>
                  <a:pt x="1456900" y="821993"/>
                  <a:pt x="1330908" y="843100"/>
                  <a:pt x="1295802" y="842945"/>
                </a:cubicBezTo>
                <a:cubicBezTo>
                  <a:pt x="1283584" y="790323"/>
                  <a:pt x="1286502" y="613995"/>
                  <a:pt x="1227396" y="534044"/>
                </a:cubicBezTo>
                <a:cubicBezTo>
                  <a:pt x="1168290" y="454092"/>
                  <a:pt x="1033520" y="386968"/>
                  <a:pt x="941163" y="363235"/>
                </a:cubicBezTo>
                <a:cubicBezTo>
                  <a:pt x="848806" y="339503"/>
                  <a:pt x="755466" y="359519"/>
                  <a:pt x="673254" y="391648"/>
                </a:cubicBezTo>
                <a:cubicBezTo>
                  <a:pt x="591043" y="423778"/>
                  <a:pt x="494420" y="476831"/>
                  <a:pt x="447897" y="556013"/>
                </a:cubicBezTo>
                <a:cubicBezTo>
                  <a:pt x="401373" y="635195"/>
                  <a:pt x="393279" y="761769"/>
                  <a:pt x="394115" y="866742"/>
                </a:cubicBezTo>
                <a:cubicBezTo>
                  <a:pt x="272056" y="874777"/>
                  <a:pt x="44241" y="899311"/>
                  <a:pt x="0" y="881869"/>
                </a:cubicBezTo>
                <a:cubicBezTo>
                  <a:pt x="3761" y="799397"/>
                  <a:pt x="9459" y="710252"/>
                  <a:pt x="29991" y="577509"/>
                </a:cubicBezTo>
                <a:cubicBezTo>
                  <a:pt x="34913" y="555600"/>
                  <a:pt x="45587" y="524006"/>
                  <a:pt x="61224" y="48743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7062260-CFF7-27D7-299D-5D178027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111881">
            <a:off x="1287745" y="2019087"/>
            <a:ext cx="379668" cy="374508"/>
          </a:xfrm>
          <a:custGeom>
            <a:avLst/>
            <a:gdLst>
              <a:gd name="connsiteX0" fmla="*/ 845218 w 2601267"/>
              <a:gd name="connsiteY0" fmla="*/ 6508 h 3247197"/>
              <a:gd name="connsiteX1" fmla="*/ 666313 w 2601267"/>
              <a:gd name="connsiteY1" fmla="*/ 158908 h 3247197"/>
              <a:gd name="connsiteX2" fmla="*/ 778957 w 2601267"/>
              <a:gd name="connsiteY2" fmla="*/ 3213534 h 3247197"/>
              <a:gd name="connsiteX3" fmla="*/ 1415061 w 2601267"/>
              <a:gd name="connsiteY3" fmla="*/ 3240039 h 3247197"/>
              <a:gd name="connsiteX4" fmla="*/ 1965026 w 2601267"/>
              <a:gd name="connsiteY4" fmla="*/ 2994874 h 3247197"/>
              <a:gd name="connsiteX5" fmla="*/ 2521618 w 2601267"/>
              <a:gd name="connsiteY5" fmla="*/ 2179865 h 3247197"/>
              <a:gd name="connsiteX6" fmla="*/ 2601131 w 2601267"/>
              <a:gd name="connsiteY6" fmla="*/ 1722665 h 3247197"/>
              <a:gd name="connsiteX7" fmla="*/ 2501739 w 2601267"/>
              <a:gd name="connsiteY7" fmla="*/ 1238960 h 3247197"/>
              <a:gd name="connsiteX8" fmla="*/ 2276452 w 2601267"/>
              <a:gd name="connsiteY8" fmla="*/ 801639 h 3247197"/>
              <a:gd name="connsiteX9" fmla="*/ 1627096 w 2601267"/>
              <a:gd name="connsiteY9" fmla="*/ 198665 h 3247197"/>
              <a:gd name="connsiteX10" fmla="*/ 1415061 w 2601267"/>
              <a:gd name="connsiteY10" fmla="*/ 132404 h 3247197"/>
              <a:gd name="connsiteX11" fmla="*/ 1189774 w 2601267"/>
              <a:gd name="connsiteY11" fmla="*/ 79395 h 3247197"/>
              <a:gd name="connsiteX12" fmla="*/ 1024122 w 2601267"/>
              <a:gd name="connsiteY12" fmla="*/ 46265 h 3247197"/>
              <a:gd name="connsiteX13" fmla="*/ 878348 w 2601267"/>
              <a:gd name="connsiteY13" fmla="*/ 52891 h 3247197"/>
              <a:gd name="connsiteX14" fmla="*/ 818713 w 2601267"/>
              <a:gd name="connsiteY14" fmla="*/ 26387 h 3247197"/>
              <a:gd name="connsiteX15" fmla="*/ 845218 w 2601267"/>
              <a:gd name="connsiteY15" fmla="*/ 6508 h 3247197"/>
              <a:gd name="connsiteX0" fmla="*/ 1205667 w 2961716"/>
              <a:gd name="connsiteY0" fmla="*/ 75319 h 3445468"/>
              <a:gd name="connsiteX1" fmla="*/ 72605 w 2961716"/>
              <a:gd name="connsiteY1" fmla="*/ 1175249 h 3445468"/>
              <a:gd name="connsiteX2" fmla="*/ 1139406 w 2961716"/>
              <a:gd name="connsiteY2" fmla="*/ 3282345 h 3445468"/>
              <a:gd name="connsiteX3" fmla="*/ 1775510 w 2961716"/>
              <a:gd name="connsiteY3" fmla="*/ 3308850 h 3445468"/>
              <a:gd name="connsiteX4" fmla="*/ 2325475 w 2961716"/>
              <a:gd name="connsiteY4" fmla="*/ 3063685 h 3445468"/>
              <a:gd name="connsiteX5" fmla="*/ 2882067 w 2961716"/>
              <a:gd name="connsiteY5" fmla="*/ 2248676 h 3445468"/>
              <a:gd name="connsiteX6" fmla="*/ 2961580 w 2961716"/>
              <a:gd name="connsiteY6" fmla="*/ 1791476 h 3445468"/>
              <a:gd name="connsiteX7" fmla="*/ 2862188 w 2961716"/>
              <a:gd name="connsiteY7" fmla="*/ 1307771 h 3445468"/>
              <a:gd name="connsiteX8" fmla="*/ 2636901 w 2961716"/>
              <a:gd name="connsiteY8" fmla="*/ 870450 h 3445468"/>
              <a:gd name="connsiteX9" fmla="*/ 1987545 w 2961716"/>
              <a:gd name="connsiteY9" fmla="*/ 267476 h 3445468"/>
              <a:gd name="connsiteX10" fmla="*/ 1775510 w 2961716"/>
              <a:gd name="connsiteY10" fmla="*/ 201215 h 3445468"/>
              <a:gd name="connsiteX11" fmla="*/ 1550223 w 2961716"/>
              <a:gd name="connsiteY11" fmla="*/ 148206 h 3445468"/>
              <a:gd name="connsiteX12" fmla="*/ 1384571 w 2961716"/>
              <a:gd name="connsiteY12" fmla="*/ 115076 h 3445468"/>
              <a:gd name="connsiteX13" fmla="*/ 1238797 w 2961716"/>
              <a:gd name="connsiteY13" fmla="*/ 121702 h 3445468"/>
              <a:gd name="connsiteX14" fmla="*/ 1179162 w 2961716"/>
              <a:gd name="connsiteY14" fmla="*/ 95198 h 3445468"/>
              <a:gd name="connsiteX15" fmla="*/ 1205667 w 2961716"/>
              <a:gd name="connsiteY15" fmla="*/ 75319 h 3445468"/>
              <a:gd name="connsiteX0" fmla="*/ 1237442 w 2993491"/>
              <a:gd name="connsiteY0" fmla="*/ 75319 h 3308850"/>
              <a:gd name="connsiteX1" fmla="*/ 104380 w 2993491"/>
              <a:gd name="connsiteY1" fmla="*/ 1175249 h 3308850"/>
              <a:gd name="connsiteX2" fmla="*/ 243528 w 2993491"/>
              <a:gd name="connsiteY2" fmla="*/ 2878153 h 3308850"/>
              <a:gd name="connsiteX3" fmla="*/ 1807285 w 2993491"/>
              <a:gd name="connsiteY3" fmla="*/ 3308850 h 3308850"/>
              <a:gd name="connsiteX4" fmla="*/ 2357250 w 2993491"/>
              <a:gd name="connsiteY4" fmla="*/ 3063685 h 3308850"/>
              <a:gd name="connsiteX5" fmla="*/ 2913842 w 2993491"/>
              <a:gd name="connsiteY5" fmla="*/ 2248676 h 3308850"/>
              <a:gd name="connsiteX6" fmla="*/ 2993355 w 2993491"/>
              <a:gd name="connsiteY6" fmla="*/ 1791476 h 3308850"/>
              <a:gd name="connsiteX7" fmla="*/ 2893963 w 2993491"/>
              <a:gd name="connsiteY7" fmla="*/ 1307771 h 3308850"/>
              <a:gd name="connsiteX8" fmla="*/ 2668676 w 2993491"/>
              <a:gd name="connsiteY8" fmla="*/ 870450 h 3308850"/>
              <a:gd name="connsiteX9" fmla="*/ 2019320 w 2993491"/>
              <a:gd name="connsiteY9" fmla="*/ 267476 h 3308850"/>
              <a:gd name="connsiteX10" fmla="*/ 1807285 w 2993491"/>
              <a:gd name="connsiteY10" fmla="*/ 201215 h 3308850"/>
              <a:gd name="connsiteX11" fmla="*/ 1581998 w 2993491"/>
              <a:gd name="connsiteY11" fmla="*/ 148206 h 3308850"/>
              <a:gd name="connsiteX12" fmla="*/ 1416346 w 2993491"/>
              <a:gd name="connsiteY12" fmla="*/ 115076 h 3308850"/>
              <a:gd name="connsiteX13" fmla="*/ 1270572 w 2993491"/>
              <a:gd name="connsiteY13" fmla="*/ 121702 h 3308850"/>
              <a:gd name="connsiteX14" fmla="*/ 1210937 w 2993491"/>
              <a:gd name="connsiteY14" fmla="*/ 95198 h 3308850"/>
              <a:gd name="connsiteX15" fmla="*/ 1237442 w 2993491"/>
              <a:gd name="connsiteY15" fmla="*/ 75319 h 3308850"/>
              <a:gd name="connsiteX0" fmla="*/ 1209047 w 2991601"/>
              <a:gd name="connsiteY0" fmla="*/ 0 h 3213652"/>
              <a:gd name="connsiteX1" fmla="*/ 102490 w 2991601"/>
              <a:gd name="connsiteY1" fmla="*/ 1080051 h 3213652"/>
              <a:gd name="connsiteX2" fmla="*/ 241638 w 2991601"/>
              <a:gd name="connsiteY2" fmla="*/ 2782955 h 3213652"/>
              <a:gd name="connsiteX3" fmla="*/ 1805395 w 2991601"/>
              <a:gd name="connsiteY3" fmla="*/ 3213652 h 3213652"/>
              <a:gd name="connsiteX4" fmla="*/ 2355360 w 2991601"/>
              <a:gd name="connsiteY4" fmla="*/ 2968487 h 3213652"/>
              <a:gd name="connsiteX5" fmla="*/ 2911952 w 2991601"/>
              <a:gd name="connsiteY5" fmla="*/ 2153478 h 3213652"/>
              <a:gd name="connsiteX6" fmla="*/ 2991465 w 2991601"/>
              <a:gd name="connsiteY6" fmla="*/ 1696278 h 3213652"/>
              <a:gd name="connsiteX7" fmla="*/ 2892073 w 2991601"/>
              <a:gd name="connsiteY7" fmla="*/ 1212573 h 3213652"/>
              <a:gd name="connsiteX8" fmla="*/ 2666786 w 2991601"/>
              <a:gd name="connsiteY8" fmla="*/ 775252 h 3213652"/>
              <a:gd name="connsiteX9" fmla="*/ 2017430 w 2991601"/>
              <a:gd name="connsiteY9" fmla="*/ 172278 h 3213652"/>
              <a:gd name="connsiteX10" fmla="*/ 1805395 w 2991601"/>
              <a:gd name="connsiteY10" fmla="*/ 106017 h 3213652"/>
              <a:gd name="connsiteX11" fmla="*/ 1580108 w 2991601"/>
              <a:gd name="connsiteY11" fmla="*/ 53008 h 3213652"/>
              <a:gd name="connsiteX12" fmla="*/ 1414456 w 2991601"/>
              <a:gd name="connsiteY12" fmla="*/ 19878 h 3213652"/>
              <a:gd name="connsiteX13" fmla="*/ 1268682 w 2991601"/>
              <a:gd name="connsiteY13" fmla="*/ 26504 h 3213652"/>
              <a:gd name="connsiteX14" fmla="*/ 1209047 w 2991601"/>
              <a:gd name="connsiteY14" fmla="*/ 0 h 3213652"/>
              <a:gd name="connsiteX0" fmla="*/ 564076 w 2949603"/>
              <a:gd name="connsiteY0" fmla="*/ 153160 h 3201160"/>
              <a:gd name="connsiteX1" fmla="*/ 60492 w 2949603"/>
              <a:gd name="connsiteY1" fmla="*/ 1067559 h 3201160"/>
              <a:gd name="connsiteX2" fmla="*/ 199640 w 2949603"/>
              <a:gd name="connsiteY2" fmla="*/ 2770463 h 3201160"/>
              <a:gd name="connsiteX3" fmla="*/ 1763397 w 2949603"/>
              <a:gd name="connsiteY3" fmla="*/ 3201160 h 3201160"/>
              <a:gd name="connsiteX4" fmla="*/ 2313362 w 2949603"/>
              <a:gd name="connsiteY4" fmla="*/ 2955995 h 3201160"/>
              <a:gd name="connsiteX5" fmla="*/ 2869954 w 2949603"/>
              <a:gd name="connsiteY5" fmla="*/ 2140986 h 3201160"/>
              <a:gd name="connsiteX6" fmla="*/ 2949467 w 2949603"/>
              <a:gd name="connsiteY6" fmla="*/ 1683786 h 3201160"/>
              <a:gd name="connsiteX7" fmla="*/ 2850075 w 2949603"/>
              <a:gd name="connsiteY7" fmla="*/ 1200081 h 3201160"/>
              <a:gd name="connsiteX8" fmla="*/ 2624788 w 2949603"/>
              <a:gd name="connsiteY8" fmla="*/ 762760 h 3201160"/>
              <a:gd name="connsiteX9" fmla="*/ 1975432 w 2949603"/>
              <a:gd name="connsiteY9" fmla="*/ 159786 h 3201160"/>
              <a:gd name="connsiteX10" fmla="*/ 1763397 w 2949603"/>
              <a:gd name="connsiteY10" fmla="*/ 93525 h 3201160"/>
              <a:gd name="connsiteX11" fmla="*/ 1538110 w 2949603"/>
              <a:gd name="connsiteY11" fmla="*/ 40516 h 3201160"/>
              <a:gd name="connsiteX12" fmla="*/ 1372458 w 2949603"/>
              <a:gd name="connsiteY12" fmla="*/ 7386 h 3201160"/>
              <a:gd name="connsiteX13" fmla="*/ 1226684 w 2949603"/>
              <a:gd name="connsiteY13" fmla="*/ 14012 h 3201160"/>
              <a:gd name="connsiteX14" fmla="*/ 564076 w 2949603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624788 w 2949538"/>
              <a:gd name="connsiteY8" fmla="*/ 762760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595248 w 2949538"/>
              <a:gd name="connsiteY8" fmla="*/ 653943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44905 h 3192905"/>
              <a:gd name="connsiteX1" fmla="*/ 60492 w 2949538"/>
              <a:gd name="connsiteY1" fmla="*/ 1059304 h 3192905"/>
              <a:gd name="connsiteX2" fmla="*/ 199640 w 2949538"/>
              <a:gd name="connsiteY2" fmla="*/ 2762208 h 3192905"/>
              <a:gd name="connsiteX3" fmla="*/ 1763397 w 2949538"/>
              <a:gd name="connsiteY3" fmla="*/ 3192905 h 3192905"/>
              <a:gd name="connsiteX4" fmla="*/ 2313362 w 2949538"/>
              <a:gd name="connsiteY4" fmla="*/ 2947740 h 3192905"/>
              <a:gd name="connsiteX5" fmla="*/ 2869954 w 2949538"/>
              <a:gd name="connsiteY5" fmla="*/ 2132731 h 3192905"/>
              <a:gd name="connsiteX6" fmla="*/ 2949467 w 2949538"/>
              <a:gd name="connsiteY6" fmla="*/ 1675531 h 3192905"/>
              <a:gd name="connsiteX7" fmla="*/ 2855983 w 2949538"/>
              <a:gd name="connsiteY7" fmla="*/ 1076963 h 3192905"/>
              <a:gd name="connsiteX8" fmla="*/ 2595248 w 2949538"/>
              <a:gd name="connsiteY8" fmla="*/ 645688 h 3192905"/>
              <a:gd name="connsiteX9" fmla="*/ 1975432 w 2949538"/>
              <a:gd name="connsiteY9" fmla="*/ 151531 h 3192905"/>
              <a:gd name="connsiteX10" fmla="*/ 1763397 w 2949538"/>
              <a:gd name="connsiteY10" fmla="*/ 85270 h 3192905"/>
              <a:gd name="connsiteX11" fmla="*/ 1538110 w 2949538"/>
              <a:gd name="connsiteY11" fmla="*/ 32261 h 3192905"/>
              <a:gd name="connsiteX12" fmla="*/ 1226684 w 2949538"/>
              <a:gd name="connsiteY12" fmla="*/ 5757 h 3192905"/>
              <a:gd name="connsiteX13" fmla="*/ 564076 w 2949538"/>
              <a:gd name="connsiteY13" fmla="*/ 144905 h 3192905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678882 w 3064344"/>
              <a:gd name="connsiteY0" fmla="*/ 146377 h 3194377"/>
              <a:gd name="connsiteX1" fmla="*/ 23660 w 3064344"/>
              <a:gd name="connsiteY1" fmla="*/ 1451714 h 3194377"/>
              <a:gd name="connsiteX2" fmla="*/ 314446 w 3064344"/>
              <a:gd name="connsiteY2" fmla="*/ 2763680 h 3194377"/>
              <a:gd name="connsiteX3" fmla="*/ 1878203 w 3064344"/>
              <a:gd name="connsiteY3" fmla="*/ 3194377 h 3194377"/>
              <a:gd name="connsiteX4" fmla="*/ 2428168 w 3064344"/>
              <a:gd name="connsiteY4" fmla="*/ 2949212 h 3194377"/>
              <a:gd name="connsiteX5" fmla="*/ 2984760 w 3064344"/>
              <a:gd name="connsiteY5" fmla="*/ 2134203 h 3194377"/>
              <a:gd name="connsiteX6" fmla="*/ 3064273 w 3064344"/>
              <a:gd name="connsiteY6" fmla="*/ 1677003 h 3194377"/>
              <a:gd name="connsiteX7" fmla="*/ 2970789 w 3064344"/>
              <a:gd name="connsiteY7" fmla="*/ 1078435 h 3194377"/>
              <a:gd name="connsiteX8" fmla="*/ 2710054 w 3064344"/>
              <a:gd name="connsiteY8" fmla="*/ 647160 h 3194377"/>
              <a:gd name="connsiteX9" fmla="*/ 2090238 w 3064344"/>
              <a:gd name="connsiteY9" fmla="*/ 153003 h 3194377"/>
              <a:gd name="connsiteX10" fmla="*/ 1652916 w 3064344"/>
              <a:gd name="connsiteY10" fmla="*/ 33733 h 3194377"/>
              <a:gd name="connsiteX11" fmla="*/ 1341490 w 3064344"/>
              <a:gd name="connsiteY11" fmla="*/ 7229 h 3194377"/>
              <a:gd name="connsiteX12" fmla="*/ 678882 w 3064344"/>
              <a:gd name="connsiteY12" fmla="*/ 146377 h 3194377"/>
              <a:gd name="connsiteX0" fmla="*/ 655721 w 3041183"/>
              <a:gd name="connsiteY0" fmla="*/ 146377 h 3194377"/>
              <a:gd name="connsiteX1" fmla="*/ 499 w 3041183"/>
              <a:gd name="connsiteY1" fmla="*/ 1451714 h 3194377"/>
              <a:gd name="connsiteX2" fmla="*/ 291285 w 3041183"/>
              <a:gd name="connsiteY2" fmla="*/ 2763680 h 3194377"/>
              <a:gd name="connsiteX3" fmla="*/ 1855042 w 3041183"/>
              <a:gd name="connsiteY3" fmla="*/ 3194377 h 3194377"/>
              <a:gd name="connsiteX4" fmla="*/ 2405007 w 3041183"/>
              <a:gd name="connsiteY4" fmla="*/ 2949212 h 3194377"/>
              <a:gd name="connsiteX5" fmla="*/ 2961599 w 3041183"/>
              <a:gd name="connsiteY5" fmla="*/ 2134203 h 3194377"/>
              <a:gd name="connsiteX6" fmla="*/ 3041112 w 3041183"/>
              <a:gd name="connsiteY6" fmla="*/ 1677003 h 3194377"/>
              <a:gd name="connsiteX7" fmla="*/ 2947628 w 3041183"/>
              <a:gd name="connsiteY7" fmla="*/ 1078435 h 3194377"/>
              <a:gd name="connsiteX8" fmla="*/ 2686893 w 3041183"/>
              <a:gd name="connsiteY8" fmla="*/ 647160 h 3194377"/>
              <a:gd name="connsiteX9" fmla="*/ 2067077 w 3041183"/>
              <a:gd name="connsiteY9" fmla="*/ 153003 h 3194377"/>
              <a:gd name="connsiteX10" fmla="*/ 1629755 w 3041183"/>
              <a:gd name="connsiteY10" fmla="*/ 33733 h 3194377"/>
              <a:gd name="connsiteX11" fmla="*/ 1318329 w 3041183"/>
              <a:gd name="connsiteY11" fmla="*/ 7229 h 3194377"/>
              <a:gd name="connsiteX12" fmla="*/ 655721 w 3041183"/>
              <a:gd name="connsiteY12" fmla="*/ 146377 h 3194377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896817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09741"/>
              <a:gd name="connsiteX1" fmla="*/ 498 w 3041182"/>
              <a:gd name="connsiteY1" fmla="*/ 1451714 h 3109741"/>
              <a:gd name="connsiteX2" fmla="*/ 291284 w 3041182"/>
              <a:gd name="connsiteY2" fmla="*/ 2763680 h 3109741"/>
              <a:gd name="connsiteX3" fmla="*/ 1518287 w 3041182"/>
              <a:gd name="connsiteY3" fmla="*/ 3109741 h 3109741"/>
              <a:gd name="connsiteX4" fmla="*/ 2405006 w 3041182"/>
              <a:gd name="connsiteY4" fmla="*/ 2896817 h 3109741"/>
              <a:gd name="connsiteX5" fmla="*/ 2961598 w 3041182"/>
              <a:gd name="connsiteY5" fmla="*/ 2134203 h 3109741"/>
              <a:gd name="connsiteX6" fmla="*/ 3041111 w 3041182"/>
              <a:gd name="connsiteY6" fmla="*/ 1677003 h 3109741"/>
              <a:gd name="connsiteX7" fmla="*/ 2947627 w 3041182"/>
              <a:gd name="connsiteY7" fmla="*/ 1078435 h 3109741"/>
              <a:gd name="connsiteX8" fmla="*/ 2686892 w 3041182"/>
              <a:gd name="connsiteY8" fmla="*/ 647160 h 3109741"/>
              <a:gd name="connsiteX9" fmla="*/ 2067076 w 3041182"/>
              <a:gd name="connsiteY9" fmla="*/ 153003 h 3109741"/>
              <a:gd name="connsiteX10" fmla="*/ 1629754 w 3041182"/>
              <a:gd name="connsiteY10" fmla="*/ 33733 h 3109741"/>
              <a:gd name="connsiteX11" fmla="*/ 1318328 w 3041182"/>
              <a:gd name="connsiteY11" fmla="*/ 7229 h 3109741"/>
              <a:gd name="connsiteX12" fmla="*/ 655720 w 3041182"/>
              <a:gd name="connsiteY12" fmla="*/ 146377 h 3109741"/>
              <a:gd name="connsiteX0" fmla="*/ 683078 w 3068540"/>
              <a:gd name="connsiteY0" fmla="*/ 146377 h 3109741"/>
              <a:gd name="connsiteX1" fmla="*/ 27856 w 3068540"/>
              <a:gd name="connsiteY1" fmla="*/ 1451714 h 3109741"/>
              <a:gd name="connsiteX2" fmla="*/ 265470 w 3068540"/>
              <a:gd name="connsiteY2" fmla="*/ 2550075 h 3109741"/>
              <a:gd name="connsiteX3" fmla="*/ 1545645 w 3068540"/>
              <a:gd name="connsiteY3" fmla="*/ 3109741 h 3109741"/>
              <a:gd name="connsiteX4" fmla="*/ 2432364 w 3068540"/>
              <a:gd name="connsiteY4" fmla="*/ 2896817 h 3109741"/>
              <a:gd name="connsiteX5" fmla="*/ 2988956 w 3068540"/>
              <a:gd name="connsiteY5" fmla="*/ 2134203 h 3109741"/>
              <a:gd name="connsiteX6" fmla="*/ 3068469 w 3068540"/>
              <a:gd name="connsiteY6" fmla="*/ 1677003 h 3109741"/>
              <a:gd name="connsiteX7" fmla="*/ 2974985 w 3068540"/>
              <a:gd name="connsiteY7" fmla="*/ 1078435 h 3109741"/>
              <a:gd name="connsiteX8" fmla="*/ 2714250 w 3068540"/>
              <a:gd name="connsiteY8" fmla="*/ 647160 h 3109741"/>
              <a:gd name="connsiteX9" fmla="*/ 2094434 w 3068540"/>
              <a:gd name="connsiteY9" fmla="*/ 153003 h 3109741"/>
              <a:gd name="connsiteX10" fmla="*/ 1657112 w 3068540"/>
              <a:gd name="connsiteY10" fmla="*/ 33733 h 3109741"/>
              <a:gd name="connsiteX11" fmla="*/ 1345686 w 3068540"/>
              <a:gd name="connsiteY11" fmla="*/ 7229 h 3109741"/>
              <a:gd name="connsiteX12" fmla="*/ 683078 w 3068540"/>
              <a:gd name="connsiteY12" fmla="*/ 146377 h 3109741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3148 h 3108956"/>
              <a:gd name="connsiteX1" fmla="*/ 27856 w 3068540"/>
              <a:gd name="connsiteY1" fmla="*/ 1448485 h 3108956"/>
              <a:gd name="connsiteX2" fmla="*/ 265470 w 3068540"/>
              <a:gd name="connsiteY2" fmla="*/ 2546846 h 3108956"/>
              <a:gd name="connsiteX3" fmla="*/ 1545645 w 3068540"/>
              <a:gd name="connsiteY3" fmla="*/ 3106512 h 3108956"/>
              <a:gd name="connsiteX4" fmla="*/ 2432364 w 3068540"/>
              <a:gd name="connsiteY4" fmla="*/ 2893588 h 3108956"/>
              <a:gd name="connsiteX5" fmla="*/ 2988956 w 3068540"/>
              <a:gd name="connsiteY5" fmla="*/ 2130974 h 3108956"/>
              <a:gd name="connsiteX6" fmla="*/ 3068469 w 3068540"/>
              <a:gd name="connsiteY6" fmla="*/ 1673774 h 3108956"/>
              <a:gd name="connsiteX7" fmla="*/ 2974985 w 3068540"/>
              <a:gd name="connsiteY7" fmla="*/ 1075206 h 3108956"/>
              <a:gd name="connsiteX8" fmla="*/ 2714250 w 3068540"/>
              <a:gd name="connsiteY8" fmla="*/ 643931 h 3108956"/>
              <a:gd name="connsiteX9" fmla="*/ 2094434 w 3068540"/>
              <a:gd name="connsiteY9" fmla="*/ 149774 h 3108956"/>
              <a:gd name="connsiteX10" fmla="*/ 1345686 w 3068540"/>
              <a:gd name="connsiteY10" fmla="*/ 4000 h 3108956"/>
              <a:gd name="connsiteX11" fmla="*/ 683078 w 3068540"/>
              <a:gd name="connsiteY11" fmla="*/ 143148 h 3108956"/>
              <a:gd name="connsiteX0" fmla="*/ 683078 w 3082038"/>
              <a:gd name="connsiteY0" fmla="*/ 143148 h 3108956"/>
              <a:gd name="connsiteX1" fmla="*/ 27856 w 3082038"/>
              <a:gd name="connsiteY1" fmla="*/ 1448485 h 3108956"/>
              <a:gd name="connsiteX2" fmla="*/ 265470 w 3082038"/>
              <a:gd name="connsiteY2" fmla="*/ 2546846 h 3108956"/>
              <a:gd name="connsiteX3" fmla="*/ 1545645 w 3082038"/>
              <a:gd name="connsiteY3" fmla="*/ 3106512 h 3108956"/>
              <a:gd name="connsiteX4" fmla="*/ 2432364 w 3082038"/>
              <a:gd name="connsiteY4" fmla="*/ 2893588 h 3108956"/>
              <a:gd name="connsiteX5" fmla="*/ 2988956 w 3082038"/>
              <a:gd name="connsiteY5" fmla="*/ 2130974 h 3108956"/>
              <a:gd name="connsiteX6" fmla="*/ 3068469 w 3082038"/>
              <a:gd name="connsiteY6" fmla="*/ 1673774 h 3108956"/>
              <a:gd name="connsiteX7" fmla="*/ 2974985 w 3082038"/>
              <a:gd name="connsiteY7" fmla="*/ 1075206 h 3108956"/>
              <a:gd name="connsiteX8" fmla="*/ 2094434 w 3082038"/>
              <a:gd name="connsiteY8" fmla="*/ 149774 h 3108956"/>
              <a:gd name="connsiteX9" fmla="*/ 1345686 w 3082038"/>
              <a:gd name="connsiteY9" fmla="*/ 4000 h 3108956"/>
              <a:gd name="connsiteX10" fmla="*/ 683078 w 3082038"/>
              <a:gd name="connsiteY10" fmla="*/ 143148 h 3108956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2988956 w 3082038"/>
              <a:gd name="connsiteY5" fmla="*/ 2125306 h 3103288"/>
              <a:gd name="connsiteX6" fmla="*/ 3068469 w 3082038"/>
              <a:gd name="connsiteY6" fmla="*/ 1668106 h 3103288"/>
              <a:gd name="connsiteX7" fmla="*/ 2974985 w 3082038"/>
              <a:gd name="connsiteY7" fmla="*/ 1069538 h 3103288"/>
              <a:gd name="connsiteX8" fmla="*/ 2094434 w 3082038"/>
              <a:gd name="connsiteY8" fmla="*/ 144106 h 3103288"/>
              <a:gd name="connsiteX9" fmla="*/ 683078 w 3082038"/>
              <a:gd name="connsiteY9" fmla="*/ 137480 h 3103288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3068469 w 3082038"/>
              <a:gd name="connsiteY5" fmla="*/ 1668106 h 3103288"/>
              <a:gd name="connsiteX6" fmla="*/ 2974985 w 3082038"/>
              <a:gd name="connsiteY6" fmla="*/ 1069538 h 3103288"/>
              <a:gd name="connsiteX7" fmla="*/ 2094434 w 3082038"/>
              <a:gd name="connsiteY7" fmla="*/ 144106 h 3103288"/>
              <a:gd name="connsiteX8" fmla="*/ 683078 w 3082038"/>
              <a:gd name="connsiteY8" fmla="*/ 137480 h 3103288"/>
              <a:gd name="connsiteX0" fmla="*/ 683078 w 2980867"/>
              <a:gd name="connsiteY0" fmla="*/ 137480 h 3121480"/>
              <a:gd name="connsiteX1" fmla="*/ 27856 w 2980867"/>
              <a:gd name="connsiteY1" fmla="*/ 1442817 h 3121480"/>
              <a:gd name="connsiteX2" fmla="*/ 265470 w 2980867"/>
              <a:gd name="connsiteY2" fmla="*/ 2541178 h 3121480"/>
              <a:gd name="connsiteX3" fmla="*/ 1545645 w 2980867"/>
              <a:gd name="connsiteY3" fmla="*/ 3100844 h 3121480"/>
              <a:gd name="connsiteX4" fmla="*/ 2432364 w 2980867"/>
              <a:gd name="connsiteY4" fmla="*/ 2887920 h 3121480"/>
              <a:gd name="connsiteX5" fmla="*/ 2974985 w 2980867"/>
              <a:gd name="connsiteY5" fmla="*/ 1069538 h 3121480"/>
              <a:gd name="connsiteX6" fmla="*/ 2094434 w 2980867"/>
              <a:gd name="connsiteY6" fmla="*/ 144106 h 3121480"/>
              <a:gd name="connsiteX7" fmla="*/ 683078 w 2980867"/>
              <a:gd name="connsiteY7" fmla="*/ 137480 h 3121480"/>
              <a:gd name="connsiteX0" fmla="*/ 683078 w 2992555"/>
              <a:gd name="connsiteY0" fmla="*/ 137480 h 3103288"/>
              <a:gd name="connsiteX1" fmla="*/ 27856 w 2992555"/>
              <a:gd name="connsiteY1" fmla="*/ 1442817 h 3103288"/>
              <a:gd name="connsiteX2" fmla="*/ 265470 w 2992555"/>
              <a:gd name="connsiteY2" fmla="*/ 2541178 h 3103288"/>
              <a:gd name="connsiteX3" fmla="*/ 1545645 w 2992555"/>
              <a:gd name="connsiteY3" fmla="*/ 3100844 h 3103288"/>
              <a:gd name="connsiteX4" fmla="*/ 2593572 w 2992555"/>
              <a:gd name="connsiteY4" fmla="*/ 2617316 h 3103288"/>
              <a:gd name="connsiteX5" fmla="*/ 2974985 w 2992555"/>
              <a:gd name="connsiteY5" fmla="*/ 1069538 h 3103288"/>
              <a:gd name="connsiteX6" fmla="*/ 2094434 w 2992555"/>
              <a:gd name="connsiteY6" fmla="*/ 144106 h 3103288"/>
              <a:gd name="connsiteX7" fmla="*/ 683078 w 2992555"/>
              <a:gd name="connsiteY7" fmla="*/ 137480 h 3103288"/>
              <a:gd name="connsiteX0" fmla="*/ 663919 w 2973396"/>
              <a:gd name="connsiteY0" fmla="*/ 130849 h 3096776"/>
              <a:gd name="connsiteX1" fmla="*/ 31428 w 2973396"/>
              <a:gd name="connsiteY1" fmla="*/ 1337983 h 3096776"/>
              <a:gd name="connsiteX2" fmla="*/ 246311 w 2973396"/>
              <a:gd name="connsiteY2" fmla="*/ 2534547 h 3096776"/>
              <a:gd name="connsiteX3" fmla="*/ 1526486 w 2973396"/>
              <a:gd name="connsiteY3" fmla="*/ 3094213 h 3096776"/>
              <a:gd name="connsiteX4" fmla="*/ 2574413 w 2973396"/>
              <a:gd name="connsiteY4" fmla="*/ 2610685 h 3096776"/>
              <a:gd name="connsiteX5" fmla="*/ 2955826 w 2973396"/>
              <a:gd name="connsiteY5" fmla="*/ 1062907 h 3096776"/>
              <a:gd name="connsiteX6" fmla="*/ 2075275 w 2973396"/>
              <a:gd name="connsiteY6" fmla="*/ 137475 h 3096776"/>
              <a:gd name="connsiteX7" fmla="*/ 663919 w 2973396"/>
              <a:gd name="connsiteY7" fmla="*/ 130849 h 309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396" h="3096776">
                <a:moveTo>
                  <a:pt x="663919" y="130849"/>
                </a:moveTo>
                <a:cubicBezTo>
                  <a:pt x="323278" y="330934"/>
                  <a:pt x="101029" y="937367"/>
                  <a:pt x="31428" y="1337983"/>
                </a:cubicBezTo>
                <a:cubicBezTo>
                  <a:pt x="-38173" y="1738599"/>
                  <a:pt x="-2865" y="2241842"/>
                  <a:pt x="246311" y="2534547"/>
                </a:cubicBezTo>
                <a:cubicBezTo>
                  <a:pt x="495487" y="2827252"/>
                  <a:pt x="891046" y="3127696"/>
                  <a:pt x="1526486" y="3094213"/>
                </a:cubicBezTo>
                <a:cubicBezTo>
                  <a:pt x="1731471" y="3089067"/>
                  <a:pt x="2336190" y="2949236"/>
                  <a:pt x="2574413" y="2610685"/>
                </a:cubicBezTo>
                <a:cubicBezTo>
                  <a:pt x="2812636" y="2272134"/>
                  <a:pt x="3039016" y="1475109"/>
                  <a:pt x="2955826" y="1062907"/>
                </a:cubicBezTo>
                <a:cubicBezTo>
                  <a:pt x="2872636" y="650705"/>
                  <a:pt x="2346825" y="316009"/>
                  <a:pt x="2075275" y="137475"/>
                </a:cubicBezTo>
                <a:cubicBezTo>
                  <a:pt x="1693290" y="-17868"/>
                  <a:pt x="1004560" y="-69236"/>
                  <a:pt x="663919" y="1308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0650831" y="5404335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wo birds standing on a rock&#10;&#10;Description automatically generated">
            <a:extLst>
              <a:ext uri="{FF2B5EF4-FFF2-40B4-BE49-F238E27FC236}">
                <a16:creationId xmlns:a16="http://schemas.microsoft.com/office/drawing/2014/main" id="{41D304EB-B9D1-BEEF-1677-784DD5037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2" r="7166" b="-1"/>
          <a:stretch/>
        </p:blipFill>
        <p:spPr>
          <a:xfrm>
            <a:off x="1871076" y="10"/>
            <a:ext cx="8409473" cy="6857990"/>
          </a:xfrm>
          <a:custGeom>
            <a:avLst/>
            <a:gdLst/>
            <a:ahLst/>
            <a:cxnLst/>
            <a:rect l="l" t="t" r="r" b="b"/>
            <a:pathLst>
              <a:path w="8409473" h="6858000">
                <a:moveTo>
                  <a:pt x="1728099" y="0"/>
                </a:moveTo>
                <a:lnTo>
                  <a:pt x="6790703" y="0"/>
                </a:lnTo>
                <a:lnTo>
                  <a:pt x="6838117" y="35103"/>
                </a:lnTo>
                <a:cubicBezTo>
                  <a:pt x="7163203" y="289995"/>
                  <a:pt x="7634322" y="844445"/>
                  <a:pt x="7779864" y="1030693"/>
                </a:cubicBezTo>
                <a:cubicBezTo>
                  <a:pt x="8110524" y="1323226"/>
                  <a:pt x="8498549" y="3069453"/>
                  <a:pt x="8391273" y="3992558"/>
                </a:cubicBezTo>
                <a:cubicBezTo>
                  <a:pt x="8283997" y="4915662"/>
                  <a:pt x="7808587" y="6041023"/>
                  <a:pt x="7136207" y="6569319"/>
                </a:cubicBezTo>
                <a:cubicBezTo>
                  <a:pt x="7116158" y="6584338"/>
                  <a:pt x="6941487" y="6706149"/>
                  <a:pt x="6766816" y="6827960"/>
                </a:cubicBezTo>
                <a:lnTo>
                  <a:pt x="6723747" y="6858000"/>
                </a:lnTo>
                <a:lnTo>
                  <a:pt x="1792953" y="6858000"/>
                </a:lnTo>
                <a:lnTo>
                  <a:pt x="1480626" y="6701481"/>
                </a:lnTo>
                <a:cubicBezTo>
                  <a:pt x="1359968" y="6639658"/>
                  <a:pt x="1236965" y="6575514"/>
                  <a:pt x="1111152" y="6509441"/>
                </a:cubicBezTo>
                <a:cubicBezTo>
                  <a:pt x="483563" y="5843472"/>
                  <a:pt x="262890" y="4867560"/>
                  <a:pt x="0" y="3982763"/>
                </a:cubicBezTo>
                <a:cubicBezTo>
                  <a:pt x="35969" y="2740879"/>
                  <a:pt x="449320" y="1132033"/>
                  <a:pt x="814703" y="742951"/>
                </a:cubicBezTo>
                <a:cubicBezTo>
                  <a:pt x="1004073" y="545984"/>
                  <a:pt x="1324192" y="271564"/>
                  <a:pt x="1713122" y="9624"/>
                </a:cubicBez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7D865-3261-4BBB-39E8-F17030D7A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3827276" flipH="1">
            <a:off x="10694026" y="664962"/>
            <a:ext cx="1284318" cy="1937410"/>
            <a:chOff x="11748101" y="3114058"/>
            <a:chExt cx="1284318" cy="193741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165BFA-E66E-63B6-EB60-90C08779F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6AC6F3-8677-23F0-826C-C98B0D24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C756DA-9F2B-1C9A-3316-E5B8EE7EC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49037" y="495540"/>
            <a:ext cx="370216" cy="362282"/>
            <a:chOff x="10135816" y="265201"/>
            <a:chExt cx="370216" cy="36228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0242C1C-C38F-765C-423E-66DBDD3E7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10135816" y="265202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2854DEE-7888-26B8-22D5-6BE1C240D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10135817" y="265201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8390" y="3121814"/>
            <a:ext cx="1118491" cy="1470079"/>
            <a:chOff x="-78390" y="3121814"/>
            <a:chExt cx="1118491" cy="147007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4A8B050-1341-E322-EE63-86B954CBC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11557" flipH="1" flipV="1">
            <a:off x="10861808" y="3593540"/>
            <a:ext cx="1560191" cy="1019928"/>
          </a:xfrm>
          <a:custGeom>
            <a:avLst/>
            <a:gdLst>
              <a:gd name="connsiteX0" fmla="*/ 1560191 w 1560191"/>
              <a:gd name="connsiteY0" fmla="*/ 990889 h 1019928"/>
              <a:gd name="connsiteX1" fmla="*/ 1203921 w 1560191"/>
              <a:gd name="connsiteY1" fmla="*/ 1019928 h 1019928"/>
              <a:gd name="connsiteX2" fmla="*/ 1203488 w 1560191"/>
              <a:gd name="connsiteY2" fmla="*/ 1003983 h 1019928"/>
              <a:gd name="connsiteX3" fmla="*/ 1195436 w 1560191"/>
              <a:gd name="connsiteY3" fmla="*/ 886039 h 1019928"/>
              <a:gd name="connsiteX4" fmla="*/ 1123416 w 1560191"/>
              <a:gd name="connsiteY4" fmla="*/ 559864 h 1019928"/>
              <a:gd name="connsiteX5" fmla="*/ 893121 w 1560191"/>
              <a:gd name="connsiteY5" fmla="*/ 365664 h 1019928"/>
              <a:gd name="connsiteX6" fmla="*/ 480605 w 1560191"/>
              <a:gd name="connsiteY6" fmla="*/ 439334 h 1019928"/>
              <a:gd name="connsiteX7" fmla="*/ 309536 w 1560191"/>
              <a:gd name="connsiteY7" fmla="*/ 900639 h 1019928"/>
              <a:gd name="connsiteX8" fmla="*/ 307509 w 1560191"/>
              <a:gd name="connsiteY8" fmla="*/ 915185 h 1019928"/>
              <a:gd name="connsiteX9" fmla="*/ 0 w 1560191"/>
              <a:gd name="connsiteY9" fmla="*/ 794215 h 1019928"/>
              <a:gd name="connsiteX10" fmla="*/ 3078 w 1560191"/>
              <a:gd name="connsiteY10" fmla="*/ 777179 h 1019928"/>
              <a:gd name="connsiteX11" fmla="*/ 13243 w 1560191"/>
              <a:gd name="connsiteY11" fmla="*/ 720933 h 1019928"/>
              <a:gd name="connsiteX12" fmla="*/ 207037 w 1560191"/>
              <a:gd name="connsiteY12" fmla="*/ 208521 h 1019928"/>
              <a:gd name="connsiteX13" fmla="*/ 813573 w 1560191"/>
              <a:gd name="connsiteY13" fmla="*/ 2678 h 1019928"/>
              <a:gd name="connsiteX14" fmla="*/ 1220388 w 1560191"/>
              <a:gd name="connsiteY14" fmla="*/ 97826 h 1019928"/>
              <a:gd name="connsiteX15" fmla="*/ 1438546 w 1560191"/>
              <a:gd name="connsiteY15" fmla="*/ 330670 h 1019928"/>
              <a:gd name="connsiteX16" fmla="*/ 1550135 w 1560191"/>
              <a:gd name="connsiteY16" fmla="*/ 830672 h 1019928"/>
              <a:gd name="connsiteX17" fmla="*/ 1560191 w 1560191"/>
              <a:gd name="connsiteY17" fmla="*/ 990889 h 101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60191" h="1019928">
                <a:moveTo>
                  <a:pt x="1560191" y="990889"/>
                </a:moveTo>
                <a:lnTo>
                  <a:pt x="1203921" y="1019928"/>
                </a:lnTo>
                <a:cubicBezTo>
                  <a:pt x="1203777" y="1014613"/>
                  <a:pt x="1203632" y="1009298"/>
                  <a:pt x="1203488" y="1003983"/>
                </a:cubicBezTo>
                <a:cubicBezTo>
                  <a:pt x="1201699" y="960593"/>
                  <a:pt x="1199181" y="920101"/>
                  <a:pt x="1195436" y="886039"/>
                </a:cubicBezTo>
                <a:cubicBezTo>
                  <a:pt x="1180455" y="749790"/>
                  <a:pt x="1173802" y="646593"/>
                  <a:pt x="1123416" y="559864"/>
                </a:cubicBezTo>
                <a:cubicBezTo>
                  <a:pt x="1073030" y="473135"/>
                  <a:pt x="1000256" y="385752"/>
                  <a:pt x="893121" y="365664"/>
                </a:cubicBezTo>
                <a:cubicBezTo>
                  <a:pt x="785987" y="345576"/>
                  <a:pt x="577869" y="350172"/>
                  <a:pt x="480605" y="439334"/>
                </a:cubicBezTo>
                <a:cubicBezTo>
                  <a:pt x="383341" y="528496"/>
                  <a:pt x="337239" y="725831"/>
                  <a:pt x="309536" y="900639"/>
                </a:cubicBezTo>
                <a:lnTo>
                  <a:pt x="307509" y="915185"/>
                </a:lnTo>
                <a:lnTo>
                  <a:pt x="0" y="794215"/>
                </a:lnTo>
                <a:lnTo>
                  <a:pt x="3078" y="777179"/>
                </a:lnTo>
                <a:cubicBezTo>
                  <a:pt x="7894" y="758848"/>
                  <a:pt x="12710" y="740516"/>
                  <a:pt x="13243" y="720933"/>
                </a:cubicBezTo>
                <a:cubicBezTo>
                  <a:pt x="46632" y="525002"/>
                  <a:pt x="99569" y="327692"/>
                  <a:pt x="207037" y="208521"/>
                </a:cubicBezTo>
                <a:cubicBezTo>
                  <a:pt x="289877" y="125227"/>
                  <a:pt x="426222" y="-3290"/>
                  <a:pt x="813573" y="2678"/>
                </a:cubicBezTo>
                <a:cubicBezTo>
                  <a:pt x="988675" y="-13906"/>
                  <a:pt x="1112892" y="50050"/>
                  <a:pt x="1220388" y="97826"/>
                </a:cubicBezTo>
                <a:cubicBezTo>
                  <a:pt x="1284499" y="126320"/>
                  <a:pt x="1383588" y="208529"/>
                  <a:pt x="1438546" y="330670"/>
                </a:cubicBezTo>
                <a:cubicBezTo>
                  <a:pt x="1493504" y="452811"/>
                  <a:pt x="1527018" y="713152"/>
                  <a:pt x="1550135" y="830672"/>
                </a:cubicBezTo>
                <a:cubicBezTo>
                  <a:pt x="1550137" y="882760"/>
                  <a:pt x="1560189" y="938801"/>
                  <a:pt x="1560191" y="99088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895235" y="5115776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23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4668A7-C1AF-0EFA-E45B-374CCD69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8" y="1553578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white owl in the snow&#10;&#10;Description automatically generated">
            <a:extLst>
              <a:ext uri="{FF2B5EF4-FFF2-40B4-BE49-F238E27FC236}">
                <a16:creationId xmlns:a16="http://schemas.microsoft.com/office/drawing/2014/main" id="{A377B380-419D-F559-9BC5-1A6C79EDB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r="13016" b="-1"/>
          <a:stretch/>
        </p:blipFill>
        <p:spPr>
          <a:xfrm>
            <a:off x="1871076" y="10"/>
            <a:ext cx="8758851" cy="6857990"/>
          </a:xfrm>
          <a:custGeom>
            <a:avLst/>
            <a:gdLst/>
            <a:ahLst/>
            <a:cxnLst/>
            <a:rect l="l" t="t" r="r" b="b"/>
            <a:pathLst>
              <a:path w="8758851" h="6858000">
                <a:moveTo>
                  <a:pt x="1569440" y="0"/>
                </a:moveTo>
                <a:lnTo>
                  <a:pt x="7269410" y="0"/>
                </a:lnTo>
                <a:lnTo>
                  <a:pt x="7397000" y="122279"/>
                </a:lnTo>
                <a:cubicBezTo>
                  <a:pt x="7684956" y="409657"/>
                  <a:pt x="7989393" y="775792"/>
                  <a:pt x="8103084" y="923266"/>
                </a:cubicBezTo>
                <a:cubicBezTo>
                  <a:pt x="8447482" y="1232109"/>
                  <a:pt x="8851628" y="3075694"/>
                  <a:pt x="8739895" y="4050265"/>
                </a:cubicBezTo>
                <a:cubicBezTo>
                  <a:pt x="8628162" y="5024835"/>
                  <a:pt x="8133000" y="6212939"/>
                  <a:pt x="7432686" y="6770689"/>
                </a:cubicBezTo>
                <a:cubicBezTo>
                  <a:pt x="7424855" y="6776635"/>
                  <a:pt x="7394377" y="6798437"/>
                  <a:pt x="7349745" y="6830147"/>
                </a:cubicBezTo>
                <a:lnTo>
                  <a:pt x="7310490" y="6858000"/>
                </a:lnTo>
                <a:lnTo>
                  <a:pt x="1443025" y="6858000"/>
                </a:lnTo>
                <a:lnTo>
                  <a:pt x="1157316" y="6707473"/>
                </a:lnTo>
                <a:cubicBezTo>
                  <a:pt x="503653" y="6004374"/>
                  <a:pt x="273812" y="4974051"/>
                  <a:pt x="0" y="4039924"/>
                </a:cubicBezTo>
                <a:cubicBezTo>
                  <a:pt x="37464" y="2728801"/>
                  <a:pt x="467988" y="1030256"/>
                  <a:pt x="848551" y="619481"/>
                </a:cubicBezTo>
                <a:cubicBezTo>
                  <a:pt x="996479" y="463520"/>
                  <a:pt x="1221009" y="261562"/>
                  <a:pt x="1494925" y="5366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165BFA-E66E-63B6-EB60-90C08779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691342" flipH="1">
            <a:off x="10377328" y="-226640"/>
            <a:ext cx="1284318" cy="1937410"/>
          </a:xfrm>
          <a:custGeom>
            <a:avLst/>
            <a:gdLst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99666 w 1914334"/>
              <a:gd name="connsiteY28" fmla="*/ 437421 h 2986466"/>
              <a:gd name="connsiteX29" fmla="*/ 685894 w 1914334"/>
              <a:gd name="connsiteY29" fmla="*/ 678417 h 2986466"/>
              <a:gd name="connsiteX30" fmla="*/ 508792 w 1914334"/>
              <a:gd name="connsiteY30" fmla="*/ 1006120 h 2986466"/>
              <a:gd name="connsiteX31" fmla="*/ 511266 w 1914334"/>
              <a:gd name="connsiteY31" fmla="*/ 1050185 h 2986466"/>
              <a:gd name="connsiteX32" fmla="*/ 930004 w 1914334"/>
              <a:gd name="connsiteY32" fmla="*/ 813729 h 2986466"/>
              <a:gd name="connsiteX33" fmla="*/ 1422398 w 1914334"/>
              <a:gd name="connsiteY33" fmla="*/ 701643 h 2986466"/>
              <a:gd name="connsiteX34" fmla="*/ 1435000 w 1914334"/>
              <a:gd name="connsiteY34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73669 w 1953003"/>
              <a:gd name="connsiteY0" fmla="*/ 708401 h 2986134"/>
              <a:gd name="connsiteX1" fmla="*/ 1411076 w 1953003"/>
              <a:gd name="connsiteY1" fmla="*/ 919813 h 2986134"/>
              <a:gd name="connsiteX2" fmla="*/ 1189873 w 1953003"/>
              <a:gd name="connsiteY2" fmla="*/ 1213129 h 2986134"/>
              <a:gd name="connsiteX3" fmla="*/ 908992 w 1953003"/>
              <a:gd name="connsiteY3" fmla="*/ 1450576 h 2986134"/>
              <a:gd name="connsiteX4" fmla="*/ 566731 w 1953003"/>
              <a:gd name="connsiteY4" fmla="*/ 1632245 h 2986134"/>
              <a:gd name="connsiteX5" fmla="*/ 737079 w 1953003"/>
              <a:gd name="connsiteY5" fmla="*/ 1653421 h 2986134"/>
              <a:gd name="connsiteX6" fmla="*/ 1274693 w 1953003"/>
              <a:gd name="connsiteY6" fmla="*/ 1655250 h 2986134"/>
              <a:gd name="connsiteX7" fmla="*/ 1674785 w 1953003"/>
              <a:gd name="connsiteY7" fmla="*/ 1749816 h 2986134"/>
              <a:gd name="connsiteX8" fmla="*/ 1932074 w 1953003"/>
              <a:gd name="connsiteY8" fmla="*/ 1866208 h 2986134"/>
              <a:gd name="connsiteX9" fmla="*/ 1905948 w 1953003"/>
              <a:gd name="connsiteY9" fmla="*/ 1943962 h 2986134"/>
              <a:gd name="connsiteX10" fmla="*/ 1652961 w 1953003"/>
              <a:gd name="connsiteY10" fmla="*/ 2106263 h 2986134"/>
              <a:gd name="connsiteX11" fmla="*/ 1252869 w 1953003"/>
              <a:gd name="connsiteY11" fmla="*/ 2208104 h 2986134"/>
              <a:gd name="connsiteX12" fmla="*/ 935554 w 1953003"/>
              <a:gd name="connsiteY12" fmla="*/ 2195250 h 2986134"/>
              <a:gd name="connsiteX13" fmla="*/ 578462 w 1953003"/>
              <a:gd name="connsiteY13" fmla="*/ 2089164 h 2986134"/>
              <a:gd name="connsiteX14" fmla="*/ 321668 w 1953003"/>
              <a:gd name="connsiteY14" fmla="*/ 1949541 h 2986134"/>
              <a:gd name="connsiteX15" fmla="*/ 291941 w 1953003"/>
              <a:gd name="connsiteY15" fmla="*/ 2002232 h 2986134"/>
              <a:gd name="connsiteX16" fmla="*/ 340903 w 1953003"/>
              <a:gd name="connsiteY16" fmla="*/ 2395326 h 2986134"/>
              <a:gd name="connsiteX17" fmla="*/ 426218 w 1953003"/>
              <a:gd name="connsiteY17" fmla="*/ 2772335 h 2986134"/>
              <a:gd name="connsiteX18" fmla="*/ 465002 w 1953003"/>
              <a:gd name="connsiteY18" fmla="*/ 2891702 h 2986134"/>
              <a:gd name="connsiteX19" fmla="*/ 246582 w 1953003"/>
              <a:gd name="connsiteY19" fmla="*/ 2986134 h 2986134"/>
              <a:gd name="connsiteX20" fmla="*/ 76777 w 1953003"/>
              <a:gd name="connsiteY20" fmla="*/ 2352917 h 2986134"/>
              <a:gd name="connsiteX21" fmla="*/ 131 w 1953003"/>
              <a:gd name="connsiteY21" fmla="*/ 1730652 h 2986134"/>
              <a:gd name="connsiteX22" fmla="*/ 105626 w 1953003"/>
              <a:gd name="connsiteY22" fmla="*/ 904785 h 2986134"/>
              <a:gd name="connsiteX23" fmla="*/ 278097 w 1953003"/>
              <a:gd name="connsiteY23" fmla="*/ 433148 h 2986134"/>
              <a:gd name="connsiteX24" fmla="*/ 443604 w 1953003"/>
              <a:gd name="connsiteY24" fmla="*/ 172515 h 2986134"/>
              <a:gd name="connsiteX25" fmla="*/ 612455 w 1953003"/>
              <a:gd name="connsiteY25" fmla="*/ 0 h 2986134"/>
              <a:gd name="connsiteX26" fmla="*/ 731677 w 1953003"/>
              <a:gd name="connsiteY26" fmla="*/ 332056 h 2986134"/>
              <a:gd name="connsiteX27" fmla="*/ 724563 w 1953003"/>
              <a:gd name="connsiteY27" fmla="*/ 678085 h 2986134"/>
              <a:gd name="connsiteX28" fmla="*/ 547461 w 1953003"/>
              <a:gd name="connsiteY28" fmla="*/ 1005788 h 2986134"/>
              <a:gd name="connsiteX29" fmla="*/ 549935 w 1953003"/>
              <a:gd name="connsiteY29" fmla="*/ 1049853 h 2986134"/>
              <a:gd name="connsiteX30" fmla="*/ 968673 w 1953003"/>
              <a:gd name="connsiteY30" fmla="*/ 813397 h 2986134"/>
              <a:gd name="connsiteX31" fmla="*/ 1461067 w 1953003"/>
              <a:gd name="connsiteY31" fmla="*/ 701311 h 2986134"/>
              <a:gd name="connsiteX32" fmla="*/ 1473669 w 1953003"/>
              <a:gd name="connsiteY32" fmla="*/ 708401 h 2986134"/>
              <a:gd name="connsiteX0" fmla="*/ 1473951 w 1953285"/>
              <a:gd name="connsiteY0" fmla="*/ 708401 h 2986134"/>
              <a:gd name="connsiteX1" fmla="*/ 1411358 w 1953285"/>
              <a:gd name="connsiteY1" fmla="*/ 919813 h 2986134"/>
              <a:gd name="connsiteX2" fmla="*/ 1190155 w 1953285"/>
              <a:gd name="connsiteY2" fmla="*/ 1213129 h 2986134"/>
              <a:gd name="connsiteX3" fmla="*/ 909274 w 1953285"/>
              <a:gd name="connsiteY3" fmla="*/ 1450576 h 2986134"/>
              <a:gd name="connsiteX4" fmla="*/ 567013 w 1953285"/>
              <a:gd name="connsiteY4" fmla="*/ 1632245 h 2986134"/>
              <a:gd name="connsiteX5" fmla="*/ 737361 w 1953285"/>
              <a:gd name="connsiteY5" fmla="*/ 1653421 h 2986134"/>
              <a:gd name="connsiteX6" fmla="*/ 1274975 w 1953285"/>
              <a:gd name="connsiteY6" fmla="*/ 1655250 h 2986134"/>
              <a:gd name="connsiteX7" fmla="*/ 1675067 w 1953285"/>
              <a:gd name="connsiteY7" fmla="*/ 1749816 h 2986134"/>
              <a:gd name="connsiteX8" fmla="*/ 1932356 w 1953285"/>
              <a:gd name="connsiteY8" fmla="*/ 1866208 h 2986134"/>
              <a:gd name="connsiteX9" fmla="*/ 1906230 w 1953285"/>
              <a:gd name="connsiteY9" fmla="*/ 1943962 h 2986134"/>
              <a:gd name="connsiteX10" fmla="*/ 1653243 w 1953285"/>
              <a:gd name="connsiteY10" fmla="*/ 2106263 h 2986134"/>
              <a:gd name="connsiteX11" fmla="*/ 1253151 w 1953285"/>
              <a:gd name="connsiteY11" fmla="*/ 2208104 h 2986134"/>
              <a:gd name="connsiteX12" fmla="*/ 935836 w 1953285"/>
              <a:gd name="connsiteY12" fmla="*/ 2195250 h 2986134"/>
              <a:gd name="connsiteX13" fmla="*/ 578744 w 1953285"/>
              <a:gd name="connsiteY13" fmla="*/ 2089164 h 2986134"/>
              <a:gd name="connsiteX14" fmla="*/ 321950 w 1953285"/>
              <a:gd name="connsiteY14" fmla="*/ 1949541 h 2986134"/>
              <a:gd name="connsiteX15" fmla="*/ 292223 w 1953285"/>
              <a:gd name="connsiteY15" fmla="*/ 2002232 h 2986134"/>
              <a:gd name="connsiteX16" fmla="*/ 341185 w 1953285"/>
              <a:gd name="connsiteY16" fmla="*/ 2395326 h 2986134"/>
              <a:gd name="connsiteX17" fmla="*/ 426500 w 1953285"/>
              <a:gd name="connsiteY17" fmla="*/ 2772335 h 2986134"/>
              <a:gd name="connsiteX18" fmla="*/ 465284 w 1953285"/>
              <a:gd name="connsiteY18" fmla="*/ 2891702 h 2986134"/>
              <a:gd name="connsiteX19" fmla="*/ 246864 w 1953285"/>
              <a:gd name="connsiteY19" fmla="*/ 2986134 h 2986134"/>
              <a:gd name="connsiteX20" fmla="*/ 48349 w 1953285"/>
              <a:gd name="connsiteY20" fmla="*/ 2358824 h 2986134"/>
              <a:gd name="connsiteX21" fmla="*/ 413 w 1953285"/>
              <a:gd name="connsiteY21" fmla="*/ 1730652 h 2986134"/>
              <a:gd name="connsiteX22" fmla="*/ 105908 w 1953285"/>
              <a:gd name="connsiteY22" fmla="*/ 904785 h 2986134"/>
              <a:gd name="connsiteX23" fmla="*/ 278379 w 1953285"/>
              <a:gd name="connsiteY23" fmla="*/ 433148 h 2986134"/>
              <a:gd name="connsiteX24" fmla="*/ 443886 w 1953285"/>
              <a:gd name="connsiteY24" fmla="*/ 172515 h 2986134"/>
              <a:gd name="connsiteX25" fmla="*/ 612737 w 1953285"/>
              <a:gd name="connsiteY25" fmla="*/ 0 h 2986134"/>
              <a:gd name="connsiteX26" fmla="*/ 731959 w 1953285"/>
              <a:gd name="connsiteY26" fmla="*/ 332056 h 2986134"/>
              <a:gd name="connsiteX27" fmla="*/ 724845 w 1953285"/>
              <a:gd name="connsiteY27" fmla="*/ 678085 h 2986134"/>
              <a:gd name="connsiteX28" fmla="*/ 547743 w 1953285"/>
              <a:gd name="connsiteY28" fmla="*/ 1005788 h 2986134"/>
              <a:gd name="connsiteX29" fmla="*/ 550217 w 1953285"/>
              <a:gd name="connsiteY29" fmla="*/ 1049853 h 2986134"/>
              <a:gd name="connsiteX30" fmla="*/ 968955 w 1953285"/>
              <a:gd name="connsiteY30" fmla="*/ 813397 h 2986134"/>
              <a:gd name="connsiteX31" fmla="*/ 1461349 w 1953285"/>
              <a:gd name="connsiteY31" fmla="*/ 701311 h 2986134"/>
              <a:gd name="connsiteX32" fmla="*/ 1473951 w 1953285"/>
              <a:gd name="connsiteY32" fmla="*/ 708401 h 2986134"/>
              <a:gd name="connsiteX0" fmla="*/ 1473856 w 1953190"/>
              <a:gd name="connsiteY0" fmla="*/ 708401 h 2991508"/>
              <a:gd name="connsiteX1" fmla="*/ 1411263 w 1953190"/>
              <a:gd name="connsiteY1" fmla="*/ 919813 h 2991508"/>
              <a:gd name="connsiteX2" fmla="*/ 1190060 w 1953190"/>
              <a:gd name="connsiteY2" fmla="*/ 1213129 h 2991508"/>
              <a:gd name="connsiteX3" fmla="*/ 909179 w 1953190"/>
              <a:gd name="connsiteY3" fmla="*/ 1450576 h 2991508"/>
              <a:gd name="connsiteX4" fmla="*/ 566918 w 1953190"/>
              <a:gd name="connsiteY4" fmla="*/ 1632245 h 2991508"/>
              <a:gd name="connsiteX5" fmla="*/ 737266 w 1953190"/>
              <a:gd name="connsiteY5" fmla="*/ 1653421 h 2991508"/>
              <a:gd name="connsiteX6" fmla="*/ 1274880 w 1953190"/>
              <a:gd name="connsiteY6" fmla="*/ 1655250 h 2991508"/>
              <a:gd name="connsiteX7" fmla="*/ 1674972 w 1953190"/>
              <a:gd name="connsiteY7" fmla="*/ 1749816 h 2991508"/>
              <a:gd name="connsiteX8" fmla="*/ 1932261 w 1953190"/>
              <a:gd name="connsiteY8" fmla="*/ 1866208 h 2991508"/>
              <a:gd name="connsiteX9" fmla="*/ 1906135 w 1953190"/>
              <a:gd name="connsiteY9" fmla="*/ 1943962 h 2991508"/>
              <a:gd name="connsiteX10" fmla="*/ 1653148 w 1953190"/>
              <a:gd name="connsiteY10" fmla="*/ 2106263 h 2991508"/>
              <a:gd name="connsiteX11" fmla="*/ 1253056 w 1953190"/>
              <a:gd name="connsiteY11" fmla="*/ 2208104 h 2991508"/>
              <a:gd name="connsiteX12" fmla="*/ 935741 w 1953190"/>
              <a:gd name="connsiteY12" fmla="*/ 2195250 h 2991508"/>
              <a:gd name="connsiteX13" fmla="*/ 578649 w 1953190"/>
              <a:gd name="connsiteY13" fmla="*/ 2089164 h 2991508"/>
              <a:gd name="connsiteX14" fmla="*/ 321855 w 1953190"/>
              <a:gd name="connsiteY14" fmla="*/ 1949541 h 2991508"/>
              <a:gd name="connsiteX15" fmla="*/ 292128 w 1953190"/>
              <a:gd name="connsiteY15" fmla="*/ 2002232 h 2991508"/>
              <a:gd name="connsiteX16" fmla="*/ 341090 w 1953190"/>
              <a:gd name="connsiteY16" fmla="*/ 2395326 h 2991508"/>
              <a:gd name="connsiteX17" fmla="*/ 426405 w 1953190"/>
              <a:gd name="connsiteY17" fmla="*/ 2772335 h 2991508"/>
              <a:gd name="connsiteX18" fmla="*/ 465189 w 1953190"/>
              <a:gd name="connsiteY18" fmla="*/ 2891702 h 2991508"/>
              <a:gd name="connsiteX19" fmla="*/ 220668 w 1953190"/>
              <a:gd name="connsiteY19" fmla="*/ 2991507 h 2991508"/>
              <a:gd name="connsiteX20" fmla="*/ 48254 w 1953190"/>
              <a:gd name="connsiteY20" fmla="*/ 2358824 h 2991508"/>
              <a:gd name="connsiteX21" fmla="*/ 318 w 1953190"/>
              <a:gd name="connsiteY21" fmla="*/ 1730652 h 2991508"/>
              <a:gd name="connsiteX22" fmla="*/ 105813 w 1953190"/>
              <a:gd name="connsiteY22" fmla="*/ 904785 h 2991508"/>
              <a:gd name="connsiteX23" fmla="*/ 278284 w 1953190"/>
              <a:gd name="connsiteY23" fmla="*/ 433148 h 2991508"/>
              <a:gd name="connsiteX24" fmla="*/ 443791 w 1953190"/>
              <a:gd name="connsiteY24" fmla="*/ 172515 h 2991508"/>
              <a:gd name="connsiteX25" fmla="*/ 612642 w 1953190"/>
              <a:gd name="connsiteY25" fmla="*/ 0 h 2991508"/>
              <a:gd name="connsiteX26" fmla="*/ 731864 w 1953190"/>
              <a:gd name="connsiteY26" fmla="*/ 332056 h 2991508"/>
              <a:gd name="connsiteX27" fmla="*/ 724750 w 1953190"/>
              <a:gd name="connsiteY27" fmla="*/ 678085 h 2991508"/>
              <a:gd name="connsiteX28" fmla="*/ 547648 w 1953190"/>
              <a:gd name="connsiteY28" fmla="*/ 1005788 h 2991508"/>
              <a:gd name="connsiteX29" fmla="*/ 550122 w 1953190"/>
              <a:gd name="connsiteY29" fmla="*/ 1049853 h 2991508"/>
              <a:gd name="connsiteX30" fmla="*/ 968860 w 1953190"/>
              <a:gd name="connsiteY30" fmla="*/ 813397 h 2991508"/>
              <a:gd name="connsiteX31" fmla="*/ 1461254 w 1953190"/>
              <a:gd name="connsiteY31" fmla="*/ 701311 h 2991508"/>
              <a:gd name="connsiteX32" fmla="*/ 1473856 w 1953190"/>
              <a:gd name="connsiteY32" fmla="*/ 708401 h 2991508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35637 w 1983014"/>
              <a:gd name="connsiteY22" fmla="*/ 904785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750 w 1983084"/>
              <a:gd name="connsiteY0" fmla="*/ 708401 h 2991507"/>
              <a:gd name="connsiteX1" fmla="*/ 1441157 w 1983084"/>
              <a:gd name="connsiteY1" fmla="*/ 919813 h 2991507"/>
              <a:gd name="connsiteX2" fmla="*/ 1219954 w 1983084"/>
              <a:gd name="connsiteY2" fmla="*/ 1213129 h 2991507"/>
              <a:gd name="connsiteX3" fmla="*/ 939073 w 1983084"/>
              <a:gd name="connsiteY3" fmla="*/ 1450576 h 2991507"/>
              <a:gd name="connsiteX4" fmla="*/ 596812 w 1983084"/>
              <a:gd name="connsiteY4" fmla="*/ 1632245 h 2991507"/>
              <a:gd name="connsiteX5" fmla="*/ 767160 w 1983084"/>
              <a:gd name="connsiteY5" fmla="*/ 1653421 h 2991507"/>
              <a:gd name="connsiteX6" fmla="*/ 1304774 w 1983084"/>
              <a:gd name="connsiteY6" fmla="*/ 1655250 h 2991507"/>
              <a:gd name="connsiteX7" fmla="*/ 1704866 w 1983084"/>
              <a:gd name="connsiteY7" fmla="*/ 1749816 h 2991507"/>
              <a:gd name="connsiteX8" fmla="*/ 1962155 w 1983084"/>
              <a:gd name="connsiteY8" fmla="*/ 1866208 h 2991507"/>
              <a:gd name="connsiteX9" fmla="*/ 1936029 w 1983084"/>
              <a:gd name="connsiteY9" fmla="*/ 1943962 h 2991507"/>
              <a:gd name="connsiteX10" fmla="*/ 1683042 w 1983084"/>
              <a:gd name="connsiteY10" fmla="*/ 2106263 h 2991507"/>
              <a:gd name="connsiteX11" fmla="*/ 1282950 w 1983084"/>
              <a:gd name="connsiteY11" fmla="*/ 2208104 h 2991507"/>
              <a:gd name="connsiteX12" fmla="*/ 965635 w 1983084"/>
              <a:gd name="connsiteY12" fmla="*/ 2195250 h 2991507"/>
              <a:gd name="connsiteX13" fmla="*/ 608543 w 1983084"/>
              <a:gd name="connsiteY13" fmla="*/ 2089164 h 2991507"/>
              <a:gd name="connsiteX14" fmla="*/ 351749 w 1983084"/>
              <a:gd name="connsiteY14" fmla="*/ 1949541 h 2991507"/>
              <a:gd name="connsiteX15" fmla="*/ 342903 w 1983084"/>
              <a:gd name="connsiteY15" fmla="*/ 1997936 h 2991507"/>
              <a:gd name="connsiteX16" fmla="*/ 396859 w 1983084"/>
              <a:gd name="connsiteY16" fmla="*/ 2349194 h 2991507"/>
              <a:gd name="connsiteX17" fmla="*/ 489005 w 1983084"/>
              <a:gd name="connsiteY17" fmla="*/ 2732957 h 2991507"/>
              <a:gd name="connsiteX18" fmla="*/ 553043 w 1983084"/>
              <a:gd name="connsiteY18" fmla="*/ 2882494 h 2991507"/>
              <a:gd name="connsiteX19" fmla="*/ 250562 w 1983084"/>
              <a:gd name="connsiteY19" fmla="*/ 2991507 h 2991507"/>
              <a:gd name="connsiteX20" fmla="*/ 63305 w 1983084"/>
              <a:gd name="connsiteY20" fmla="*/ 2363639 h 2991507"/>
              <a:gd name="connsiteX21" fmla="*/ 199 w 1983084"/>
              <a:gd name="connsiteY21" fmla="*/ 1690577 h 2991507"/>
              <a:gd name="connsiteX22" fmla="*/ 120046 w 1983084"/>
              <a:gd name="connsiteY22" fmla="*/ 908009 h 2991507"/>
              <a:gd name="connsiteX23" fmla="*/ 308178 w 1983084"/>
              <a:gd name="connsiteY23" fmla="*/ 433148 h 2991507"/>
              <a:gd name="connsiteX24" fmla="*/ 473685 w 1983084"/>
              <a:gd name="connsiteY24" fmla="*/ 172515 h 2991507"/>
              <a:gd name="connsiteX25" fmla="*/ 642536 w 1983084"/>
              <a:gd name="connsiteY25" fmla="*/ 0 h 2991507"/>
              <a:gd name="connsiteX26" fmla="*/ 761758 w 1983084"/>
              <a:gd name="connsiteY26" fmla="*/ 332056 h 2991507"/>
              <a:gd name="connsiteX27" fmla="*/ 754644 w 1983084"/>
              <a:gd name="connsiteY27" fmla="*/ 678085 h 2991507"/>
              <a:gd name="connsiteX28" fmla="*/ 577542 w 1983084"/>
              <a:gd name="connsiteY28" fmla="*/ 1005788 h 2991507"/>
              <a:gd name="connsiteX29" fmla="*/ 580016 w 1983084"/>
              <a:gd name="connsiteY29" fmla="*/ 1049853 h 2991507"/>
              <a:gd name="connsiteX30" fmla="*/ 998754 w 1983084"/>
              <a:gd name="connsiteY30" fmla="*/ 813397 h 2991507"/>
              <a:gd name="connsiteX31" fmla="*/ 1491148 w 1983084"/>
              <a:gd name="connsiteY31" fmla="*/ 701311 h 2991507"/>
              <a:gd name="connsiteX32" fmla="*/ 1503750 w 1983084"/>
              <a:gd name="connsiteY32" fmla="*/ 708401 h 2991507"/>
              <a:gd name="connsiteX0" fmla="*/ 1503751 w 1983085"/>
              <a:gd name="connsiteY0" fmla="*/ 708401 h 2991507"/>
              <a:gd name="connsiteX1" fmla="*/ 1441158 w 1983085"/>
              <a:gd name="connsiteY1" fmla="*/ 919813 h 2991507"/>
              <a:gd name="connsiteX2" fmla="*/ 1219955 w 1983085"/>
              <a:gd name="connsiteY2" fmla="*/ 1213129 h 2991507"/>
              <a:gd name="connsiteX3" fmla="*/ 939074 w 1983085"/>
              <a:gd name="connsiteY3" fmla="*/ 1450576 h 2991507"/>
              <a:gd name="connsiteX4" fmla="*/ 596813 w 1983085"/>
              <a:gd name="connsiteY4" fmla="*/ 1632245 h 2991507"/>
              <a:gd name="connsiteX5" fmla="*/ 767161 w 1983085"/>
              <a:gd name="connsiteY5" fmla="*/ 1653421 h 2991507"/>
              <a:gd name="connsiteX6" fmla="*/ 1304775 w 1983085"/>
              <a:gd name="connsiteY6" fmla="*/ 1655250 h 2991507"/>
              <a:gd name="connsiteX7" fmla="*/ 1704867 w 1983085"/>
              <a:gd name="connsiteY7" fmla="*/ 1749816 h 2991507"/>
              <a:gd name="connsiteX8" fmla="*/ 1962156 w 1983085"/>
              <a:gd name="connsiteY8" fmla="*/ 1866208 h 2991507"/>
              <a:gd name="connsiteX9" fmla="*/ 1936030 w 1983085"/>
              <a:gd name="connsiteY9" fmla="*/ 1943962 h 2991507"/>
              <a:gd name="connsiteX10" fmla="*/ 1683043 w 1983085"/>
              <a:gd name="connsiteY10" fmla="*/ 2106263 h 2991507"/>
              <a:gd name="connsiteX11" fmla="*/ 1282951 w 1983085"/>
              <a:gd name="connsiteY11" fmla="*/ 2208104 h 2991507"/>
              <a:gd name="connsiteX12" fmla="*/ 965636 w 1983085"/>
              <a:gd name="connsiteY12" fmla="*/ 2195250 h 2991507"/>
              <a:gd name="connsiteX13" fmla="*/ 608544 w 1983085"/>
              <a:gd name="connsiteY13" fmla="*/ 2089164 h 2991507"/>
              <a:gd name="connsiteX14" fmla="*/ 351750 w 1983085"/>
              <a:gd name="connsiteY14" fmla="*/ 1949541 h 2991507"/>
              <a:gd name="connsiteX15" fmla="*/ 342904 w 1983085"/>
              <a:gd name="connsiteY15" fmla="*/ 1997936 h 2991507"/>
              <a:gd name="connsiteX16" fmla="*/ 396860 w 1983085"/>
              <a:gd name="connsiteY16" fmla="*/ 2349194 h 2991507"/>
              <a:gd name="connsiteX17" fmla="*/ 509109 w 1983085"/>
              <a:gd name="connsiteY17" fmla="*/ 2762247 h 2991507"/>
              <a:gd name="connsiteX18" fmla="*/ 553044 w 1983085"/>
              <a:gd name="connsiteY18" fmla="*/ 2882494 h 2991507"/>
              <a:gd name="connsiteX19" fmla="*/ 250563 w 1983085"/>
              <a:gd name="connsiteY19" fmla="*/ 2991507 h 2991507"/>
              <a:gd name="connsiteX20" fmla="*/ 63306 w 1983085"/>
              <a:gd name="connsiteY20" fmla="*/ 2363639 h 2991507"/>
              <a:gd name="connsiteX21" fmla="*/ 200 w 1983085"/>
              <a:gd name="connsiteY21" fmla="*/ 1690577 h 2991507"/>
              <a:gd name="connsiteX22" fmla="*/ 120047 w 1983085"/>
              <a:gd name="connsiteY22" fmla="*/ 908009 h 2991507"/>
              <a:gd name="connsiteX23" fmla="*/ 308179 w 1983085"/>
              <a:gd name="connsiteY23" fmla="*/ 433148 h 2991507"/>
              <a:gd name="connsiteX24" fmla="*/ 473686 w 1983085"/>
              <a:gd name="connsiteY24" fmla="*/ 172515 h 2991507"/>
              <a:gd name="connsiteX25" fmla="*/ 642537 w 1983085"/>
              <a:gd name="connsiteY25" fmla="*/ 0 h 2991507"/>
              <a:gd name="connsiteX26" fmla="*/ 761759 w 1983085"/>
              <a:gd name="connsiteY26" fmla="*/ 332056 h 2991507"/>
              <a:gd name="connsiteX27" fmla="*/ 754645 w 1983085"/>
              <a:gd name="connsiteY27" fmla="*/ 678085 h 2991507"/>
              <a:gd name="connsiteX28" fmla="*/ 577543 w 1983085"/>
              <a:gd name="connsiteY28" fmla="*/ 1005788 h 2991507"/>
              <a:gd name="connsiteX29" fmla="*/ 580017 w 1983085"/>
              <a:gd name="connsiteY29" fmla="*/ 1049853 h 2991507"/>
              <a:gd name="connsiteX30" fmla="*/ 998755 w 1983085"/>
              <a:gd name="connsiteY30" fmla="*/ 813397 h 2991507"/>
              <a:gd name="connsiteX31" fmla="*/ 1491149 w 1983085"/>
              <a:gd name="connsiteY31" fmla="*/ 701311 h 2991507"/>
              <a:gd name="connsiteX32" fmla="*/ 1503751 w 1983085"/>
              <a:gd name="connsiteY32" fmla="*/ 708401 h 29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83085" h="2991507">
                <a:moveTo>
                  <a:pt x="1503751" y="708401"/>
                </a:moveTo>
                <a:cubicBezTo>
                  <a:pt x="1523712" y="737061"/>
                  <a:pt x="1480707" y="845173"/>
                  <a:pt x="1441158" y="919813"/>
                </a:cubicBezTo>
                <a:cubicBezTo>
                  <a:pt x="1395959" y="1005116"/>
                  <a:pt x="1303636" y="1124669"/>
                  <a:pt x="1219955" y="1213129"/>
                </a:cubicBezTo>
                <a:cubicBezTo>
                  <a:pt x="1136275" y="1301590"/>
                  <a:pt x="1042931" y="1380723"/>
                  <a:pt x="939074" y="1450576"/>
                </a:cubicBezTo>
                <a:cubicBezTo>
                  <a:pt x="835217" y="1520429"/>
                  <a:pt x="606345" y="1620692"/>
                  <a:pt x="596813" y="1632245"/>
                </a:cubicBezTo>
                <a:cubicBezTo>
                  <a:pt x="587281" y="1643798"/>
                  <a:pt x="649167" y="1649587"/>
                  <a:pt x="767161" y="1653421"/>
                </a:cubicBezTo>
                <a:cubicBezTo>
                  <a:pt x="885155" y="1657255"/>
                  <a:pt x="1148491" y="1639184"/>
                  <a:pt x="1304775" y="1655250"/>
                </a:cubicBezTo>
                <a:cubicBezTo>
                  <a:pt x="1461059" y="1671316"/>
                  <a:pt x="1595303" y="1714658"/>
                  <a:pt x="1704867" y="1749816"/>
                </a:cubicBezTo>
                <a:cubicBezTo>
                  <a:pt x="1814430" y="1784976"/>
                  <a:pt x="1923629" y="1833850"/>
                  <a:pt x="1962156" y="1866208"/>
                </a:cubicBezTo>
                <a:cubicBezTo>
                  <a:pt x="2000683" y="1898565"/>
                  <a:pt x="1982548" y="1903952"/>
                  <a:pt x="1936030" y="1943962"/>
                </a:cubicBezTo>
                <a:cubicBezTo>
                  <a:pt x="1889511" y="1983971"/>
                  <a:pt x="1791890" y="2062239"/>
                  <a:pt x="1683043" y="2106263"/>
                </a:cubicBezTo>
                <a:cubicBezTo>
                  <a:pt x="1574197" y="2150286"/>
                  <a:pt x="1402519" y="2193274"/>
                  <a:pt x="1282951" y="2208104"/>
                </a:cubicBezTo>
                <a:cubicBezTo>
                  <a:pt x="1163382" y="2222935"/>
                  <a:pt x="1078036" y="2215074"/>
                  <a:pt x="965636" y="2195250"/>
                </a:cubicBezTo>
                <a:cubicBezTo>
                  <a:pt x="853235" y="2175427"/>
                  <a:pt x="710858" y="2130115"/>
                  <a:pt x="608544" y="2089164"/>
                </a:cubicBezTo>
                <a:cubicBezTo>
                  <a:pt x="506230" y="2048213"/>
                  <a:pt x="368968" y="1961518"/>
                  <a:pt x="351750" y="1949541"/>
                </a:cubicBezTo>
                <a:cubicBezTo>
                  <a:pt x="334532" y="1937564"/>
                  <a:pt x="335386" y="1931327"/>
                  <a:pt x="342904" y="1997936"/>
                </a:cubicBezTo>
                <a:cubicBezTo>
                  <a:pt x="350422" y="2064545"/>
                  <a:pt x="369159" y="2221809"/>
                  <a:pt x="396860" y="2349194"/>
                </a:cubicBezTo>
                <a:cubicBezTo>
                  <a:pt x="424561" y="2476579"/>
                  <a:pt x="467735" y="2639985"/>
                  <a:pt x="509109" y="2762247"/>
                </a:cubicBezTo>
                <a:lnTo>
                  <a:pt x="553044" y="2882494"/>
                </a:lnTo>
                <a:cubicBezTo>
                  <a:pt x="473777" y="2939687"/>
                  <a:pt x="326860" y="2968014"/>
                  <a:pt x="250563" y="2991507"/>
                </a:cubicBezTo>
                <a:cubicBezTo>
                  <a:pt x="170949" y="2783480"/>
                  <a:pt x="105033" y="2580461"/>
                  <a:pt x="63306" y="2363639"/>
                </a:cubicBezTo>
                <a:cubicBezTo>
                  <a:pt x="21579" y="2146817"/>
                  <a:pt x="-2461" y="1929490"/>
                  <a:pt x="200" y="1690577"/>
                </a:cubicBezTo>
                <a:cubicBezTo>
                  <a:pt x="2859" y="1451663"/>
                  <a:pt x="68717" y="1117581"/>
                  <a:pt x="120047" y="908009"/>
                </a:cubicBezTo>
                <a:cubicBezTo>
                  <a:pt x="171377" y="698438"/>
                  <a:pt x="249239" y="555730"/>
                  <a:pt x="308179" y="433148"/>
                </a:cubicBezTo>
                <a:cubicBezTo>
                  <a:pt x="367119" y="310566"/>
                  <a:pt x="414822" y="245163"/>
                  <a:pt x="473686" y="172515"/>
                </a:cubicBezTo>
                <a:cubicBezTo>
                  <a:pt x="525192" y="108949"/>
                  <a:pt x="595112" y="17610"/>
                  <a:pt x="642537" y="0"/>
                </a:cubicBezTo>
                <a:cubicBezTo>
                  <a:pt x="709556" y="115352"/>
                  <a:pt x="737990" y="210065"/>
                  <a:pt x="761759" y="332056"/>
                </a:cubicBezTo>
                <a:cubicBezTo>
                  <a:pt x="780973" y="477891"/>
                  <a:pt x="781276" y="547748"/>
                  <a:pt x="754645" y="678085"/>
                </a:cubicBezTo>
                <a:cubicBezTo>
                  <a:pt x="727497" y="810951"/>
                  <a:pt x="606647" y="943826"/>
                  <a:pt x="577543" y="1005788"/>
                </a:cubicBezTo>
                <a:cubicBezTo>
                  <a:pt x="548438" y="1067749"/>
                  <a:pt x="509816" y="1081918"/>
                  <a:pt x="580017" y="1049853"/>
                </a:cubicBezTo>
                <a:cubicBezTo>
                  <a:pt x="650219" y="1017789"/>
                  <a:pt x="846899" y="871489"/>
                  <a:pt x="998755" y="813397"/>
                </a:cubicBezTo>
                <a:cubicBezTo>
                  <a:pt x="1150609" y="755308"/>
                  <a:pt x="1446228" y="697135"/>
                  <a:pt x="1491149" y="701311"/>
                </a:cubicBezTo>
                <a:cubicBezTo>
                  <a:pt x="1496764" y="701833"/>
                  <a:pt x="1500901" y="704307"/>
                  <a:pt x="1503751" y="7084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A958C4-3098-E1EC-8CB0-92606B59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4" y="1559793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775645" y="4073460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81" y="4807207"/>
            <a:ext cx="918368" cy="1207049"/>
            <a:chOff x="-78390" y="3121814"/>
            <a:chExt cx="1118491" cy="14700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canyon&#10;&#10;Description automatically generated">
            <a:extLst>
              <a:ext uri="{FF2B5EF4-FFF2-40B4-BE49-F238E27FC236}">
                <a16:creationId xmlns:a16="http://schemas.microsoft.com/office/drawing/2014/main" id="{9FE2ABAA-7EC1-FCFF-E0F8-91C9229BF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r="1" b="1305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1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bird sitting on a metal railing&#10;&#10;Description automatically generated">
            <a:extLst>
              <a:ext uri="{FF2B5EF4-FFF2-40B4-BE49-F238E27FC236}">
                <a16:creationId xmlns:a16="http://schemas.microsoft.com/office/drawing/2014/main" id="{A64F1D21-6E05-48C0-09C8-D4353DC88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r="1" b="870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2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mountain&#10;&#10;Description automatically generated">
            <a:extLst>
              <a:ext uri="{FF2B5EF4-FFF2-40B4-BE49-F238E27FC236}">
                <a16:creationId xmlns:a16="http://schemas.microsoft.com/office/drawing/2014/main" id="{33B1E6ED-D4C4-1787-9EE5-1D026F56D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1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g standing in water&#10;&#10;Description automatically generated">
            <a:extLst>
              <a:ext uri="{FF2B5EF4-FFF2-40B4-BE49-F238E27FC236}">
                <a16:creationId xmlns:a16="http://schemas.microsoft.com/office/drawing/2014/main" id="{1F6AEEDA-BF8E-154E-5FEC-4F27BF838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" b="141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1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quirrel with fluffy hair&#10;&#10;Description automatically generated">
            <a:extLst>
              <a:ext uri="{FF2B5EF4-FFF2-40B4-BE49-F238E27FC236}">
                <a16:creationId xmlns:a16="http://schemas.microsoft.com/office/drawing/2014/main" id="{C9492C49-FA6D-0DFB-6093-AD26DD042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7" b="34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4668A7-C1AF-0EFA-E45B-374CCD69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8" y="1553578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olar bear standing on snow&#10;&#10;Description automatically generated">
            <a:extLst>
              <a:ext uri="{FF2B5EF4-FFF2-40B4-BE49-F238E27FC236}">
                <a16:creationId xmlns:a16="http://schemas.microsoft.com/office/drawing/2014/main" id="{93936940-9820-9BAF-5FEF-C78A0BA07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r="9787" b="-1"/>
          <a:stretch/>
        </p:blipFill>
        <p:spPr>
          <a:xfrm>
            <a:off x="1871076" y="10"/>
            <a:ext cx="8758851" cy="6857990"/>
          </a:xfrm>
          <a:custGeom>
            <a:avLst/>
            <a:gdLst/>
            <a:ahLst/>
            <a:cxnLst/>
            <a:rect l="l" t="t" r="r" b="b"/>
            <a:pathLst>
              <a:path w="8758851" h="6858000">
                <a:moveTo>
                  <a:pt x="1569440" y="0"/>
                </a:moveTo>
                <a:lnTo>
                  <a:pt x="7269410" y="0"/>
                </a:lnTo>
                <a:lnTo>
                  <a:pt x="7397000" y="122279"/>
                </a:lnTo>
                <a:cubicBezTo>
                  <a:pt x="7684956" y="409657"/>
                  <a:pt x="7989393" y="775792"/>
                  <a:pt x="8103084" y="923266"/>
                </a:cubicBezTo>
                <a:cubicBezTo>
                  <a:pt x="8447482" y="1232109"/>
                  <a:pt x="8851628" y="3075694"/>
                  <a:pt x="8739895" y="4050265"/>
                </a:cubicBezTo>
                <a:cubicBezTo>
                  <a:pt x="8628162" y="5024835"/>
                  <a:pt x="8133000" y="6212939"/>
                  <a:pt x="7432686" y="6770689"/>
                </a:cubicBezTo>
                <a:cubicBezTo>
                  <a:pt x="7424855" y="6776635"/>
                  <a:pt x="7394377" y="6798437"/>
                  <a:pt x="7349745" y="6830147"/>
                </a:cubicBezTo>
                <a:lnTo>
                  <a:pt x="7310490" y="6858000"/>
                </a:lnTo>
                <a:lnTo>
                  <a:pt x="1443025" y="6858000"/>
                </a:lnTo>
                <a:lnTo>
                  <a:pt x="1157316" y="6707473"/>
                </a:lnTo>
                <a:cubicBezTo>
                  <a:pt x="503653" y="6004374"/>
                  <a:pt x="273812" y="4974051"/>
                  <a:pt x="0" y="4039924"/>
                </a:cubicBezTo>
                <a:cubicBezTo>
                  <a:pt x="37464" y="2728801"/>
                  <a:pt x="467988" y="1030256"/>
                  <a:pt x="848551" y="619481"/>
                </a:cubicBezTo>
                <a:cubicBezTo>
                  <a:pt x="996479" y="463520"/>
                  <a:pt x="1221009" y="261562"/>
                  <a:pt x="1494925" y="5366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5165BFA-E66E-63B6-EB60-90C08779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691342" flipH="1">
            <a:off x="10377328" y="-226640"/>
            <a:ext cx="1284318" cy="1937410"/>
          </a:xfrm>
          <a:custGeom>
            <a:avLst/>
            <a:gdLst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99666 w 1914334"/>
              <a:gd name="connsiteY28" fmla="*/ 437421 h 2986466"/>
              <a:gd name="connsiteX29" fmla="*/ 685894 w 1914334"/>
              <a:gd name="connsiteY29" fmla="*/ 678417 h 2986466"/>
              <a:gd name="connsiteX30" fmla="*/ 508792 w 1914334"/>
              <a:gd name="connsiteY30" fmla="*/ 1006120 h 2986466"/>
              <a:gd name="connsiteX31" fmla="*/ 511266 w 1914334"/>
              <a:gd name="connsiteY31" fmla="*/ 1050185 h 2986466"/>
              <a:gd name="connsiteX32" fmla="*/ 930004 w 1914334"/>
              <a:gd name="connsiteY32" fmla="*/ 813729 h 2986466"/>
              <a:gd name="connsiteX33" fmla="*/ 1422398 w 1914334"/>
              <a:gd name="connsiteY33" fmla="*/ 701643 h 2986466"/>
              <a:gd name="connsiteX34" fmla="*/ 1435000 w 1914334"/>
              <a:gd name="connsiteY34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73669 w 1953003"/>
              <a:gd name="connsiteY0" fmla="*/ 708401 h 2986134"/>
              <a:gd name="connsiteX1" fmla="*/ 1411076 w 1953003"/>
              <a:gd name="connsiteY1" fmla="*/ 919813 h 2986134"/>
              <a:gd name="connsiteX2" fmla="*/ 1189873 w 1953003"/>
              <a:gd name="connsiteY2" fmla="*/ 1213129 h 2986134"/>
              <a:gd name="connsiteX3" fmla="*/ 908992 w 1953003"/>
              <a:gd name="connsiteY3" fmla="*/ 1450576 h 2986134"/>
              <a:gd name="connsiteX4" fmla="*/ 566731 w 1953003"/>
              <a:gd name="connsiteY4" fmla="*/ 1632245 h 2986134"/>
              <a:gd name="connsiteX5" fmla="*/ 737079 w 1953003"/>
              <a:gd name="connsiteY5" fmla="*/ 1653421 h 2986134"/>
              <a:gd name="connsiteX6" fmla="*/ 1274693 w 1953003"/>
              <a:gd name="connsiteY6" fmla="*/ 1655250 h 2986134"/>
              <a:gd name="connsiteX7" fmla="*/ 1674785 w 1953003"/>
              <a:gd name="connsiteY7" fmla="*/ 1749816 h 2986134"/>
              <a:gd name="connsiteX8" fmla="*/ 1932074 w 1953003"/>
              <a:gd name="connsiteY8" fmla="*/ 1866208 h 2986134"/>
              <a:gd name="connsiteX9" fmla="*/ 1905948 w 1953003"/>
              <a:gd name="connsiteY9" fmla="*/ 1943962 h 2986134"/>
              <a:gd name="connsiteX10" fmla="*/ 1652961 w 1953003"/>
              <a:gd name="connsiteY10" fmla="*/ 2106263 h 2986134"/>
              <a:gd name="connsiteX11" fmla="*/ 1252869 w 1953003"/>
              <a:gd name="connsiteY11" fmla="*/ 2208104 h 2986134"/>
              <a:gd name="connsiteX12" fmla="*/ 935554 w 1953003"/>
              <a:gd name="connsiteY12" fmla="*/ 2195250 h 2986134"/>
              <a:gd name="connsiteX13" fmla="*/ 578462 w 1953003"/>
              <a:gd name="connsiteY13" fmla="*/ 2089164 h 2986134"/>
              <a:gd name="connsiteX14" fmla="*/ 321668 w 1953003"/>
              <a:gd name="connsiteY14" fmla="*/ 1949541 h 2986134"/>
              <a:gd name="connsiteX15" fmla="*/ 291941 w 1953003"/>
              <a:gd name="connsiteY15" fmla="*/ 2002232 h 2986134"/>
              <a:gd name="connsiteX16" fmla="*/ 340903 w 1953003"/>
              <a:gd name="connsiteY16" fmla="*/ 2395326 h 2986134"/>
              <a:gd name="connsiteX17" fmla="*/ 426218 w 1953003"/>
              <a:gd name="connsiteY17" fmla="*/ 2772335 h 2986134"/>
              <a:gd name="connsiteX18" fmla="*/ 465002 w 1953003"/>
              <a:gd name="connsiteY18" fmla="*/ 2891702 h 2986134"/>
              <a:gd name="connsiteX19" fmla="*/ 246582 w 1953003"/>
              <a:gd name="connsiteY19" fmla="*/ 2986134 h 2986134"/>
              <a:gd name="connsiteX20" fmla="*/ 76777 w 1953003"/>
              <a:gd name="connsiteY20" fmla="*/ 2352917 h 2986134"/>
              <a:gd name="connsiteX21" fmla="*/ 131 w 1953003"/>
              <a:gd name="connsiteY21" fmla="*/ 1730652 h 2986134"/>
              <a:gd name="connsiteX22" fmla="*/ 105626 w 1953003"/>
              <a:gd name="connsiteY22" fmla="*/ 904785 h 2986134"/>
              <a:gd name="connsiteX23" fmla="*/ 278097 w 1953003"/>
              <a:gd name="connsiteY23" fmla="*/ 433148 h 2986134"/>
              <a:gd name="connsiteX24" fmla="*/ 443604 w 1953003"/>
              <a:gd name="connsiteY24" fmla="*/ 172515 h 2986134"/>
              <a:gd name="connsiteX25" fmla="*/ 612455 w 1953003"/>
              <a:gd name="connsiteY25" fmla="*/ 0 h 2986134"/>
              <a:gd name="connsiteX26" fmla="*/ 731677 w 1953003"/>
              <a:gd name="connsiteY26" fmla="*/ 332056 h 2986134"/>
              <a:gd name="connsiteX27" fmla="*/ 724563 w 1953003"/>
              <a:gd name="connsiteY27" fmla="*/ 678085 h 2986134"/>
              <a:gd name="connsiteX28" fmla="*/ 547461 w 1953003"/>
              <a:gd name="connsiteY28" fmla="*/ 1005788 h 2986134"/>
              <a:gd name="connsiteX29" fmla="*/ 549935 w 1953003"/>
              <a:gd name="connsiteY29" fmla="*/ 1049853 h 2986134"/>
              <a:gd name="connsiteX30" fmla="*/ 968673 w 1953003"/>
              <a:gd name="connsiteY30" fmla="*/ 813397 h 2986134"/>
              <a:gd name="connsiteX31" fmla="*/ 1461067 w 1953003"/>
              <a:gd name="connsiteY31" fmla="*/ 701311 h 2986134"/>
              <a:gd name="connsiteX32" fmla="*/ 1473669 w 1953003"/>
              <a:gd name="connsiteY32" fmla="*/ 708401 h 2986134"/>
              <a:gd name="connsiteX0" fmla="*/ 1473951 w 1953285"/>
              <a:gd name="connsiteY0" fmla="*/ 708401 h 2986134"/>
              <a:gd name="connsiteX1" fmla="*/ 1411358 w 1953285"/>
              <a:gd name="connsiteY1" fmla="*/ 919813 h 2986134"/>
              <a:gd name="connsiteX2" fmla="*/ 1190155 w 1953285"/>
              <a:gd name="connsiteY2" fmla="*/ 1213129 h 2986134"/>
              <a:gd name="connsiteX3" fmla="*/ 909274 w 1953285"/>
              <a:gd name="connsiteY3" fmla="*/ 1450576 h 2986134"/>
              <a:gd name="connsiteX4" fmla="*/ 567013 w 1953285"/>
              <a:gd name="connsiteY4" fmla="*/ 1632245 h 2986134"/>
              <a:gd name="connsiteX5" fmla="*/ 737361 w 1953285"/>
              <a:gd name="connsiteY5" fmla="*/ 1653421 h 2986134"/>
              <a:gd name="connsiteX6" fmla="*/ 1274975 w 1953285"/>
              <a:gd name="connsiteY6" fmla="*/ 1655250 h 2986134"/>
              <a:gd name="connsiteX7" fmla="*/ 1675067 w 1953285"/>
              <a:gd name="connsiteY7" fmla="*/ 1749816 h 2986134"/>
              <a:gd name="connsiteX8" fmla="*/ 1932356 w 1953285"/>
              <a:gd name="connsiteY8" fmla="*/ 1866208 h 2986134"/>
              <a:gd name="connsiteX9" fmla="*/ 1906230 w 1953285"/>
              <a:gd name="connsiteY9" fmla="*/ 1943962 h 2986134"/>
              <a:gd name="connsiteX10" fmla="*/ 1653243 w 1953285"/>
              <a:gd name="connsiteY10" fmla="*/ 2106263 h 2986134"/>
              <a:gd name="connsiteX11" fmla="*/ 1253151 w 1953285"/>
              <a:gd name="connsiteY11" fmla="*/ 2208104 h 2986134"/>
              <a:gd name="connsiteX12" fmla="*/ 935836 w 1953285"/>
              <a:gd name="connsiteY12" fmla="*/ 2195250 h 2986134"/>
              <a:gd name="connsiteX13" fmla="*/ 578744 w 1953285"/>
              <a:gd name="connsiteY13" fmla="*/ 2089164 h 2986134"/>
              <a:gd name="connsiteX14" fmla="*/ 321950 w 1953285"/>
              <a:gd name="connsiteY14" fmla="*/ 1949541 h 2986134"/>
              <a:gd name="connsiteX15" fmla="*/ 292223 w 1953285"/>
              <a:gd name="connsiteY15" fmla="*/ 2002232 h 2986134"/>
              <a:gd name="connsiteX16" fmla="*/ 341185 w 1953285"/>
              <a:gd name="connsiteY16" fmla="*/ 2395326 h 2986134"/>
              <a:gd name="connsiteX17" fmla="*/ 426500 w 1953285"/>
              <a:gd name="connsiteY17" fmla="*/ 2772335 h 2986134"/>
              <a:gd name="connsiteX18" fmla="*/ 465284 w 1953285"/>
              <a:gd name="connsiteY18" fmla="*/ 2891702 h 2986134"/>
              <a:gd name="connsiteX19" fmla="*/ 246864 w 1953285"/>
              <a:gd name="connsiteY19" fmla="*/ 2986134 h 2986134"/>
              <a:gd name="connsiteX20" fmla="*/ 48349 w 1953285"/>
              <a:gd name="connsiteY20" fmla="*/ 2358824 h 2986134"/>
              <a:gd name="connsiteX21" fmla="*/ 413 w 1953285"/>
              <a:gd name="connsiteY21" fmla="*/ 1730652 h 2986134"/>
              <a:gd name="connsiteX22" fmla="*/ 105908 w 1953285"/>
              <a:gd name="connsiteY22" fmla="*/ 904785 h 2986134"/>
              <a:gd name="connsiteX23" fmla="*/ 278379 w 1953285"/>
              <a:gd name="connsiteY23" fmla="*/ 433148 h 2986134"/>
              <a:gd name="connsiteX24" fmla="*/ 443886 w 1953285"/>
              <a:gd name="connsiteY24" fmla="*/ 172515 h 2986134"/>
              <a:gd name="connsiteX25" fmla="*/ 612737 w 1953285"/>
              <a:gd name="connsiteY25" fmla="*/ 0 h 2986134"/>
              <a:gd name="connsiteX26" fmla="*/ 731959 w 1953285"/>
              <a:gd name="connsiteY26" fmla="*/ 332056 h 2986134"/>
              <a:gd name="connsiteX27" fmla="*/ 724845 w 1953285"/>
              <a:gd name="connsiteY27" fmla="*/ 678085 h 2986134"/>
              <a:gd name="connsiteX28" fmla="*/ 547743 w 1953285"/>
              <a:gd name="connsiteY28" fmla="*/ 1005788 h 2986134"/>
              <a:gd name="connsiteX29" fmla="*/ 550217 w 1953285"/>
              <a:gd name="connsiteY29" fmla="*/ 1049853 h 2986134"/>
              <a:gd name="connsiteX30" fmla="*/ 968955 w 1953285"/>
              <a:gd name="connsiteY30" fmla="*/ 813397 h 2986134"/>
              <a:gd name="connsiteX31" fmla="*/ 1461349 w 1953285"/>
              <a:gd name="connsiteY31" fmla="*/ 701311 h 2986134"/>
              <a:gd name="connsiteX32" fmla="*/ 1473951 w 1953285"/>
              <a:gd name="connsiteY32" fmla="*/ 708401 h 2986134"/>
              <a:gd name="connsiteX0" fmla="*/ 1473856 w 1953190"/>
              <a:gd name="connsiteY0" fmla="*/ 708401 h 2991508"/>
              <a:gd name="connsiteX1" fmla="*/ 1411263 w 1953190"/>
              <a:gd name="connsiteY1" fmla="*/ 919813 h 2991508"/>
              <a:gd name="connsiteX2" fmla="*/ 1190060 w 1953190"/>
              <a:gd name="connsiteY2" fmla="*/ 1213129 h 2991508"/>
              <a:gd name="connsiteX3" fmla="*/ 909179 w 1953190"/>
              <a:gd name="connsiteY3" fmla="*/ 1450576 h 2991508"/>
              <a:gd name="connsiteX4" fmla="*/ 566918 w 1953190"/>
              <a:gd name="connsiteY4" fmla="*/ 1632245 h 2991508"/>
              <a:gd name="connsiteX5" fmla="*/ 737266 w 1953190"/>
              <a:gd name="connsiteY5" fmla="*/ 1653421 h 2991508"/>
              <a:gd name="connsiteX6" fmla="*/ 1274880 w 1953190"/>
              <a:gd name="connsiteY6" fmla="*/ 1655250 h 2991508"/>
              <a:gd name="connsiteX7" fmla="*/ 1674972 w 1953190"/>
              <a:gd name="connsiteY7" fmla="*/ 1749816 h 2991508"/>
              <a:gd name="connsiteX8" fmla="*/ 1932261 w 1953190"/>
              <a:gd name="connsiteY8" fmla="*/ 1866208 h 2991508"/>
              <a:gd name="connsiteX9" fmla="*/ 1906135 w 1953190"/>
              <a:gd name="connsiteY9" fmla="*/ 1943962 h 2991508"/>
              <a:gd name="connsiteX10" fmla="*/ 1653148 w 1953190"/>
              <a:gd name="connsiteY10" fmla="*/ 2106263 h 2991508"/>
              <a:gd name="connsiteX11" fmla="*/ 1253056 w 1953190"/>
              <a:gd name="connsiteY11" fmla="*/ 2208104 h 2991508"/>
              <a:gd name="connsiteX12" fmla="*/ 935741 w 1953190"/>
              <a:gd name="connsiteY12" fmla="*/ 2195250 h 2991508"/>
              <a:gd name="connsiteX13" fmla="*/ 578649 w 1953190"/>
              <a:gd name="connsiteY13" fmla="*/ 2089164 h 2991508"/>
              <a:gd name="connsiteX14" fmla="*/ 321855 w 1953190"/>
              <a:gd name="connsiteY14" fmla="*/ 1949541 h 2991508"/>
              <a:gd name="connsiteX15" fmla="*/ 292128 w 1953190"/>
              <a:gd name="connsiteY15" fmla="*/ 2002232 h 2991508"/>
              <a:gd name="connsiteX16" fmla="*/ 341090 w 1953190"/>
              <a:gd name="connsiteY16" fmla="*/ 2395326 h 2991508"/>
              <a:gd name="connsiteX17" fmla="*/ 426405 w 1953190"/>
              <a:gd name="connsiteY17" fmla="*/ 2772335 h 2991508"/>
              <a:gd name="connsiteX18" fmla="*/ 465189 w 1953190"/>
              <a:gd name="connsiteY18" fmla="*/ 2891702 h 2991508"/>
              <a:gd name="connsiteX19" fmla="*/ 220668 w 1953190"/>
              <a:gd name="connsiteY19" fmla="*/ 2991507 h 2991508"/>
              <a:gd name="connsiteX20" fmla="*/ 48254 w 1953190"/>
              <a:gd name="connsiteY20" fmla="*/ 2358824 h 2991508"/>
              <a:gd name="connsiteX21" fmla="*/ 318 w 1953190"/>
              <a:gd name="connsiteY21" fmla="*/ 1730652 h 2991508"/>
              <a:gd name="connsiteX22" fmla="*/ 105813 w 1953190"/>
              <a:gd name="connsiteY22" fmla="*/ 904785 h 2991508"/>
              <a:gd name="connsiteX23" fmla="*/ 278284 w 1953190"/>
              <a:gd name="connsiteY23" fmla="*/ 433148 h 2991508"/>
              <a:gd name="connsiteX24" fmla="*/ 443791 w 1953190"/>
              <a:gd name="connsiteY24" fmla="*/ 172515 h 2991508"/>
              <a:gd name="connsiteX25" fmla="*/ 612642 w 1953190"/>
              <a:gd name="connsiteY25" fmla="*/ 0 h 2991508"/>
              <a:gd name="connsiteX26" fmla="*/ 731864 w 1953190"/>
              <a:gd name="connsiteY26" fmla="*/ 332056 h 2991508"/>
              <a:gd name="connsiteX27" fmla="*/ 724750 w 1953190"/>
              <a:gd name="connsiteY27" fmla="*/ 678085 h 2991508"/>
              <a:gd name="connsiteX28" fmla="*/ 547648 w 1953190"/>
              <a:gd name="connsiteY28" fmla="*/ 1005788 h 2991508"/>
              <a:gd name="connsiteX29" fmla="*/ 550122 w 1953190"/>
              <a:gd name="connsiteY29" fmla="*/ 1049853 h 2991508"/>
              <a:gd name="connsiteX30" fmla="*/ 968860 w 1953190"/>
              <a:gd name="connsiteY30" fmla="*/ 813397 h 2991508"/>
              <a:gd name="connsiteX31" fmla="*/ 1461254 w 1953190"/>
              <a:gd name="connsiteY31" fmla="*/ 701311 h 2991508"/>
              <a:gd name="connsiteX32" fmla="*/ 1473856 w 1953190"/>
              <a:gd name="connsiteY32" fmla="*/ 708401 h 2991508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35637 w 1983014"/>
              <a:gd name="connsiteY22" fmla="*/ 904785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750 w 1983084"/>
              <a:gd name="connsiteY0" fmla="*/ 708401 h 2991507"/>
              <a:gd name="connsiteX1" fmla="*/ 1441157 w 1983084"/>
              <a:gd name="connsiteY1" fmla="*/ 919813 h 2991507"/>
              <a:gd name="connsiteX2" fmla="*/ 1219954 w 1983084"/>
              <a:gd name="connsiteY2" fmla="*/ 1213129 h 2991507"/>
              <a:gd name="connsiteX3" fmla="*/ 939073 w 1983084"/>
              <a:gd name="connsiteY3" fmla="*/ 1450576 h 2991507"/>
              <a:gd name="connsiteX4" fmla="*/ 596812 w 1983084"/>
              <a:gd name="connsiteY4" fmla="*/ 1632245 h 2991507"/>
              <a:gd name="connsiteX5" fmla="*/ 767160 w 1983084"/>
              <a:gd name="connsiteY5" fmla="*/ 1653421 h 2991507"/>
              <a:gd name="connsiteX6" fmla="*/ 1304774 w 1983084"/>
              <a:gd name="connsiteY6" fmla="*/ 1655250 h 2991507"/>
              <a:gd name="connsiteX7" fmla="*/ 1704866 w 1983084"/>
              <a:gd name="connsiteY7" fmla="*/ 1749816 h 2991507"/>
              <a:gd name="connsiteX8" fmla="*/ 1962155 w 1983084"/>
              <a:gd name="connsiteY8" fmla="*/ 1866208 h 2991507"/>
              <a:gd name="connsiteX9" fmla="*/ 1936029 w 1983084"/>
              <a:gd name="connsiteY9" fmla="*/ 1943962 h 2991507"/>
              <a:gd name="connsiteX10" fmla="*/ 1683042 w 1983084"/>
              <a:gd name="connsiteY10" fmla="*/ 2106263 h 2991507"/>
              <a:gd name="connsiteX11" fmla="*/ 1282950 w 1983084"/>
              <a:gd name="connsiteY11" fmla="*/ 2208104 h 2991507"/>
              <a:gd name="connsiteX12" fmla="*/ 965635 w 1983084"/>
              <a:gd name="connsiteY12" fmla="*/ 2195250 h 2991507"/>
              <a:gd name="connsiteX13" fmla="*/ 608543 w 1983084"/>
              <a:gd name="connsiteY13" fmla="*/ 2089164 h 2991507"/>
              <a:gd name="connsiteX14" fmla="*/ 351749 w 1983084"/>
              <a:gd name="connsiteY14" fmla="*/ 1949541 h 2991507"/>
              <a:gd name="connsiteX15" fmla="*/ 342903 w 1983084"/>
              <a:gd name="connsiteY15" fmla="*/ 1997936 h 2991507"/>
              <a:gd name="connsiteX16" fmla="*/ 396859 w 1983084"/>
              <a:gd name="connsiteY16" fmla="*/ 2349194 h 2991507"/>
              <a:gd name="connsiteX17" fmla="*/ 489005 w 1983084"/>
              <a:gd name="connsiteY17" fmla="*/ 2732957 h 2991507"/>
              <a:gd name="connsiteX18" fmla="*/ 553043 w 1983084"/>
              <a:gd name="connsiteY18" fmla="*/ 2882494 h 2991507"/>
              <a:gd name="connsiteX19" fmla="*/ 250562 w 1983084"/>
              <a:gd name="connsiteY19" fmla="*/ 2991507 h 2991507"/>
              <a:gd name="connsiteX20" fmla="*/ 63305 w 1983084"/>
              <a:gd name="connsiteY20" fmla="*/ 2363639 h 2991507"/>
              <a:gd name="connsiteX21" fmla="*/ 199 w 1983084"/>
              <a:gd name="connsiteY21" fmla="*/ 1690577 h 2991507"/>
              <a:gd name="connsiteX22" fmla="*/ 120046 w 1983084"/>
              <a:gd name="connsiteY22" fmla="*/ 908009 h 2991507"/>
              <a:gd name="connsiteX23" fmla="*/ 308178 w 1983084"/>
              <a:gd name="connsiteY23" fmla="*/ 433148 h 2991507"/>
              <a:gd name="connsiteX24" fmla="*/ 473685 w 1983084"/>
              <a:gd name="connsiteY24" fmla="*/ 172515 h 2991507"/>
              <a:gd name="connsiteX25" fmla="*/ 642536 w 1983084"/>
              <a:gd name="connsiteY25" fmla="*/ 0 h 2991507"/>
              <a:gd name="connsiteX26" fmla="*/ 761758 w 1983084"/>
              <a:gd name="connsiteY26" fmla="*/ 332056 h 2991507"/>
              <a:gd name="connsiteX27" fmla="*/ 754644 w 1983084"/>
              <a:gd name="connsiteY27" fmla="*/ 678085 h 2991507"/>
              <a:gd name="connsiteX28" fmla="*/ 577542 w 1983084"/>
              <a:gd name="connsiteY28" fmla="*/ 1005788 h 2991507"/>
              <a:gd name="connsiteX29" fmla="*/ 580016 w 1983084"/>
              <a:gd name="connsiteY29" fmla="*/ 1049853 h 2991507"/>
              <a:gd name="connsiteX30" fmla="*/ 998754 w 1983084"/>
              <a:gd name="connsiteY30" fmla="*/ 813397 h 2991507"/>
              <a:gd name="connsiteX31" fmla="*/ 1491148 w 1983084"/>
              <a:gd name="connsiteY31" fmla="*/ 701311 h 2991507"/>
              <a:gd name="connsiteX32" fmla="*/ 1503750 w 1983084"/>
              <a:gd name="connsiteY32" fmla="*/ 708401 h 2991507"/>
              <a:gd name="connsiteX0" fmla="*/ 1503751 w 1983085"/>
              <a:gd name="connsiteY0" fmla="*/ 708401 h 2991507"/>
              <a:gd name="connsiteX1" fmla="*/ 1441158 w 1983085"/>
              <a:gd name="connsiteY1" fmla="*/ 919813 h 2991507"/>
              <a:gd name="connsiteX2" fmla="*/ 1219955 w 1983085"/>
              <a:gd name="connsiteY2" fmla="*/ 1213129 h 2991507"/>
              <a:gd name="connsiteX3" fmla="*/ 939074 w 1983085"/>
              <a:gd name="connsiteY3" fmla="*/ 1450576 h 2991507"/>
              <a:gd name="connsiteX4" fmla="*/ 596813 w 1983085"/>
              <a:gd name="connsiteY4" fmla="*/ 1632245 h 2991507"/>
              <a:gd name="connsiteX5" fmla="*/ 767161 w 1983085"/>
              <a:gd name="connsiteY5" fmla="*/ 1653421 h 2991507"/>
              <a:gd name="connsiteX6" fmla="*/ 1304775 w 1983085"/>
              <a:gd name="connsiteY6" fmla="*/ 1655250 h 2991507"/>
              <a:gd name="connsiteX7" fmla="*/ 1704867 w 1983085"/>
              <a:gd name="connsiteY7" fmla="*/ 1749816 h 2991507"/>
              <a:gd name="connsiteX8" fmla="*/ 1962156 w 1983085"/>
              <a:gd name="connsiteY8" fmla="*/ 1866208 h 2991507"/>
              <a:gd name="connsiteX9" fmla="*/ 1936030 w 1983085"/>
              <a:gd name="connsiteY9" fmla="*/ 1943962 h 2991507"/>
              <a:gd name="connsiteX10" fmla="*/ 1683043 w 1983085"/>
              <a:gd name="connsiteY10" fmla="*/ 2106263 h 2991507"/>
              <a:gd name="connsiteX11" fmla="*/ 1282951 w 1983085"/>
              <a:gd name="connsiteY11" fmla="*/ 2208104 h 2991507"/>
              <a:gd name="connsiteX12" fmla="*/ 965636 w 1983085"/>
              <a:gd name="connsiteY12" fmla="*/ 2195250 h 2991507"/>
              <a:gd name="connsiteX13" fmla="*/ 608544 w 1983085"/>
              <a:gd name="connsiteY13" fmla="*/ 2089164 h 2991507"/>
              <a:gd name="connsiteX14" fmla="*/ 351750 w 1983085"/>
              <a:gd name="connsiteY14" fmla="*/ 1949541 h 2991507"/>
              <a:gd name="connsiteX15" fmla="*/ 342904 w 1983085"/>
              <a:gd name="connsiteY15" fmla="*/ 1997936 h 2991507"/>
              <a:gd name="connsiteX16" fmla="*/ 396860 w 1983085"/>
              <a:gd name="connsiteY16" fmla="*/ 2349194 h 2991507"/>
              <a:gd name="connsiteX17" fmla="*/ 509109 w 1983085"/>
              <a:gd name="connsiteY17" fmla="*/ 2762247 h 2991507"/>
              <a:gd name="connsiteX18" fmla="*/ 553044 w 1983085"/>
              <a:gd name="connsiteY18" fmla="*/ 2882494 h 2991507"/>
              <a:gd name="connsiteX19" fmla="*/ 250563 w 1983085"/>
              <a:gd name="connsiteY19" fmla="*/ 2991507 h 2991507"/>
              <a:gd name="connsiteX20" fmla="*/ 63306 w 1983085"/>
              <a:gd name="connsiteY20" fmla="*/ 2363639 h 2991507"/>
              <a:gd name="connsiteX21" fmla="*/ 200 w 1983085"/>
              <a:gd name="connsiteY21" fmla="*/ 1690577 h 2991507"/>
              <a:gd name="connsiteX22" fmla="*/ 120047 w 1983085"/>
              <a:gd name="connsiteY22" fmla="*/ 908009 h 2991507"/>
              <a:gd name="connsiteX23" fmla="*/ 308179 w 1983085"/>
              <a:gd name="connsiteY23" fmla="*/ 433148 h 2991507"/>
              <a:gd name="connsiteX24" fmla="*/ 473686 w 1983085"/>
              <a:gd name="connsiteY24" fmla="*/ 172515 h 2991507"/>
              <a:gd name="connsiteX25" fmla="*/ 642537 w 1983085"/>
              <a:gd name="connsiteY25" fmla="*/ 0 h 2991507"/>
              <a:gd name="connsiteX26" fmla="*/ 761759 w 1983085"/>
              <a:gd name="connsiteY26" fmla="*/ 332056 h 2991507"/>
              <a:gd name="connsiteX27" fmla="*/ 754645 w 1983085"/>
              <a:gd name="connsiteY27" fmla="*/ 678085 h 2991507"/>
              <a:gd name="connsiteX28" fmla="*/ 577543 w 1983085"/>
              <a:gd name="connsiteY28" fmla="*/ 1005788 h 2991507"/>
              <a:gd name="connsiteX29" fmla="*/ 580017 w 1983085"/>
              <a:gd name="connsiteY29" fmla="*/ 1049853 h 2991507"/>
              <a:gd name="connsiteX30" fmla="*/ 998755 w 1983085"/>
              <a:gd name="connsiteY30" fmla="*/ 813397 h 2991507"/>
              <a:gd name="connsiteX31" fmla="*/ 1491149 w 1983085"/>
              <a:gd name="connsiteY31" fmla="*/ 701311 h 2991507"/>
              <a:gd name="connsiteX32" fmla="*/ 1503751 w 1983085"/>
              <a:gd name="connsiteY32" fmla="*/ 708401 h 29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83085" h="2991507">
                <a:moveTo>
                  <a:pt x="1503751" y="708401"/>
                </a:moveTo>
                <a:cubicBezTo>
                  <a:pt x="1523712" y="737061"/>
                  <a:pt x="1480707" y="845173"/>
                  <a:pt x="1441158" y="919813"/>
                </a:cubicBezTo>
                <a:cubicBezTo>
                  <a:pt x="1395959" y="1005116"/>
                  <a:pt x="1303636" y="1124669"/>
                  <a:pt x="1219955" y="1213129"/>
                </a:cubicBezTo>
                <a:cubicBezTo>
                  <a:pt x="1136275" y="1301590"/>
                  <a:pt x="1042931" y="1380723"/>
                  <a:pt x="939074" y="1450576"/>
                </a:cubicBezTo>
                <a:cubicBezTo>
                  <a:pt x="835217" y="1520429"/>
                  <a:pt x="606345" y="1620692"/>
                  <a:pt x="596813" y="1632245"/>
                </a:cubicBezTo>
                <a:cubicBezTo>
                  <a:pt x="587281" y="1643798"/>
                  <a:pt x="649167" y="1649587"/>
                  <a:pt x="767161" y="1653421"/>
                </a:cubicBezTo>
                <a:cubicBezTo>
                  <a:pt x="885155" y="1657255"/>
                  <a:pt x="1148491" y="1639184"/>
                  <a:pt x="1304775" y="1655250"/>
                </a:cubicBezTo>
                <a:cubicBezTo>
                  <a:pt x="1461059" y="1671316"/>
                  <a:pt x="1595303" y="1714658"/>
                  <a:pt x="1704867" y="1749816"/>
                </a:cubicBezTo>
                <a:cubicBezTo>
                  <a:pt x="1814430" y="1784976"/>
                  <a:pt x="1923629" y="1833850"/>
                  <a:pt x="1962156" y="1866208"/>
                </a:cubicBezTo>
                <a:cubicBezTo>
                  <a:pt x="2000683" y="1898565"/>
                  <a:pt x="1982548" y="1903952"/>
                  <a:pt x="1936030" y="1943962"/>
                </a:cubicBezTo>
                <a:cubicBezTo>
                  <a:pt x="1889511" y="1983971"/>
                  <a:pt x="1791890" y="2062239"/>
                  <a:pt x="1683043" y="2106263"/>
                </a:cubicBezTo>
                <a:cubicBezTo>
                  <a:pt x="1574197" y="2150286"/>
                  <a:pt x="1402519" y="2193274"/>
                  <a:pt x="1282951" y="2208104"/>
                </a:cubicBezTo>
                <a:cubicBezTo>
                  <a:pt x="1163382" y="2222935"/>
                  <a:pt x="1078036" y="2215074"/>
                  <a:pt x="965636" y="2195250"/>
                </a:cubicBezTo>
                <a:cubicBezTo>
                  <a:pt x="853235" y="2175427"/>
                  <a:pt x="710858" y="2130115"/>
                  <a:pt x="608544" y="2089164"/>
                </a:cubicBezTo>
                <a:cubicBezTo>
                  <a:pt x="506230" y="2048213"/>
                  <a:pt x="368968" y="1961518"/>
                  <a:pt x="351750" y="1949541"/>
                </a:cubicBezTo>
                <a:cubicBezTo>
                  <a:pt x="334532" y="1937564"/>
                  <a:pt x="335386" y="1931327"/>
                  <a:pt x="342904" y="1997936"/>
                </a:cubicBezTo>
                <a:cubicBezTo>
                  <a:pt x="350422" y="2064545"/>
                  <a:pt x="369159" y="2221809"/>
                  <a:pt x="396860" y="2349194"/>
                </a:cubicBezTo>
                <a:cubicBezTo>
                  <a:pt x="424561" y="2476579"/>
                  <a:pt x="467735" y="2639985"/>
                  <a:pt x="509109" y="2762247"/>
                </a:cubicBezTo>
                <a:lnTo>
                  <a:pt x="553044" y="2882494"/>
                </a:lnTo>
                <a:cubicBezTo>
                  <a:pt x="473777" y="2939687"/>
                  <a:pt x="326860" y="2968014"/>
                  <a:pt x="250563" y="2991507"/>
                </a:cubicBezTo>
                <a:cubicBezTo>
                  <a:pt x="170949" y="2783480"/>
                  <a:pt x="105033" y="2580461"/>
                  <a:pt x="63306" y="2363639"/>
                </a:cubicBezTo>
                <a:cubicBezTo>
                  <a:pt x="21579" y="2146817"/>
                  <a:pt x="-2461" y="1929490"/>
                  <a:pt x="200" y="1690577"/>
                </a:cubicBezTo>
                <a:cubicBezTo>
                  <a:pt x="2859" y="1451663"/>
                  <a:pt x="68717" y="1117581"/>
                  <a:pt x="120047" y="908009"/>
                </a:cubicBezTo>
                <a:cubicBezTo>
                  <a:pt x="171377" y="698438"/>
                  <a:pt x="249239" y="555730"/>
                  <a:pt x="308179" y="433148"/>
                </a:cubicBezTo>
                <a:cubicBezTo>
                  <a:pt x="367119" y="310566"/>
                  <a:pt x="414822" y="245163"/>
                  <a:pt x="473686" y="172515"/>
                </a:cubicBezTo>
                <a:cubicBezTo>
                  <a:pt x="525192" y="108949"/>
                  <a:pt x="595112" y="17610"/>
                  <a:pt x="642537" y="0"/>
                </a:cubicBezTo>
                <a:cubicBezTo>
                  <a:pt x="709556" y="115352"/>
                  <a:pt x="737990" y="210065"/>
                  <a:pt x="761759" y="332056"/>
                </a:cubicBezTo>
                <a:cubicBezTo>
                  <a:pt x="780973" y="477891"/>
                  <a:pt x="781276" y="547748"/>
                  <a:pt x="754645" y="678085"/>
                </a:cubicBezTo>
                <a:cubicBezTo>
                  <a:pt x="727497" y="810951"/>
                  <a:pt x="606647" y="943826"/>
                  <a:pt x="577543" y="1005788"/>
                </a:cubicBezTo>
                <a:cubicBezTo>
                  <a:pt x="548438" y="1067749"/>
                  <a:pt x="509816" y="1081918"/>
                  <a:pt x="580017" y="1049853"/>
                </a:cubicBezTo>
                <a:cubicBezTo>
                  <a:pt x="650219" y="1017789"/>
                  <a:pt x="846899" y="871489"/>
                  <a:pt x="998755" y="813397"/>
                </a:cubicBezTo>
                <a:cubicBezTo>
                  <a:pt x="1150609" y="755308"/>
                  <a:pt x="1446228" y="697135"/>
                  <a:pt x="1491149" y="701311"/>
                </a:cubicBezTo>
                <a:cubicBezTo>
                  <a:pt x="1496764" y="701833"/>
                  <a:pt x="1500901" y="704307"/>
                  <a:pt x="1503751" y="7084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CA958C4-3098-E1EC-8CB0-92606B59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4" y="1559793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775645" y="4073460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81" y="4807207"/>
            <a:ext cx="918368" cy="1207049"/>
            <a:chOff x="-78390" y="3121814"/>
            <a:chExt cx="1118491" cy="147007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0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uck&#10;&#10;Description automatically generated">
            <a:extLst>
              <a:ext uri="{FF2B5EF4-FFF2-40B4-BE49-F238E27FC236}">
                <a16:creationId xmlns:a16="http://schemas.microsoft.com/office/drawing/2014/main" id="{62E204C1-208C-2257-2231-1FD8CB992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93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62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</Words>
  <Application>Microsoft Office PowerPoint</Application>
  <PresentationFormat>Widescreen</PresentationFormat>
  <Paragraphs>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 Moorby</dc:creator>
  <cp:lastModifiedBy>Kay Moorby</cp:lastModifiedBy>
  <cp:revision>1</cp:revision>
  <dcterms:created xsi:type="dcterms:W3CDTF">2023-12-04T15:09:10Z</dcterms:created>
  <dcterms:modified xsi:type="dcterms:W3CDTF">2023-12-04T15:23:31Z</dcterms:modified>
</cp:coreProperties>
</file>