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>
      <p:cViewPr varScale="1">
        <p:scale>
          <a:sx n="50" d="100"/>
          <a:sy n="50" d="100"/>
        </p:scale>
        <p:origin x="32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7B4418F0-58B8-471A-9001-232BCA130E03}"/>
    <pc:docChg chg="custSel addSld delSld modSld modMainMaster">
      <pc:chgData name="Faye Lloyd-Jones" userId="5be62e60-938a-45cf-a6c7-349b69a1a2a8" providerId="ADAL" clId="{7B4418F0-58B8-471A-9001-232BCA130E03}" dt="2023-12-22T09:01:05.148" v="129"/>
      <pc:docMkLst>
        <pc:docMk/>
      </pc:docMkLst>
      <pc:sldChg chg="addSp delSp modSp mod setBg">
        <pc:chgData name="Faye Lloyd-Jones" userId="5be62e60-938a-45cf-a6c7-349b69a1a2a8" providerId="ADAL" clId="{7B4418F0-58B8-471A-9001-232BCA130E03}" dt="2023-12-22T09:01:05.148" v="129"/>
        <pc:sldMkLst>
          <pc:docMk/>
          <pc:sldMk cId="3417506478" sldId="256"/>
        </pc:sldMkLst>
        <pc:picChg chg="add del mod">
          <ac:chgData name="Faye Lloyd-Jones" userId="5be62e60-938a-45cf-a6c7-349b69a1a2a8" providerId="ADAL" clId="{7B4418F0-58B8-471A-9001-232BCA130E03}" dt="2023-12-21T11:20:29.360" v="32" actId="478"/>
          <ac:picMkLst>
            <pc:docMk/>
            <pc:sldMk cId="3417506478" sldId="256"/>
            <ac:picMk id="3" creationId="{C8370859-B366-3F1C-820C-7D45DB6188EA}"/>
          </ac:picMkLst>
        </pc:picChg>
        <pc:picChg chg="add del mod">
          <ac:chgData name="Faye Lloyd-Jones" userId="5be62e60-938a-45cf-a6c7-349b69a1a2a8" providerId="ADAL" clId="{7B4418F0-58B8-471A-9001-232BCA130E03}" dt="2023-12-21T11:23:41.804" v="39" actId="478"/>
          <ac:picMkLst>
            <pc:docMk/>
            <pc:sldMk cId="3417506478" sldId="256"/>
            <ac:picMk id="5" creationId="{834742A5-0313-F39F-F8BF-D2A0A052B0AF}"/>
          </ac:picMkLst>
        </pc:picChg>
        <pc:picChg chg="add del mod">
          <ac:chgData name="Faye Lloyd-Jones" userId="5be62e60-938a-45cf-a6c7-349b69a1a2a8" providerId="ADAL" clId="{7B4418F0-58B8-471A-9001-232BCA130E03}" dt="2023-12-21T11:24:13.583" v="44" actId="478"/>
          <ac:picMkLst>
            <pc:docMk/>
            <pc:sldMk cId="3417506478" sldId="256"/>
            <ac:picMk id="7" creationId="{8F1A6038-534C-90CC-0CAC-3629E7DBB330}"/>
          </ac:picMkLst>
        </pc:picChg>
        <pc:picChg chg="add del mod">
          <ac:chgData name="Faye Lloyd-Jones" userId="5be62e60-938a-45cf-a6c7-349b69a1a2a8" providerId="ADAL" clId="{7B4418F0-58B8-471A-9001-232BCA130E03}" dt="2023-12-21T11:24:27.851" v="49" actId="478"/>
          <ac:picMkLst>
            <pc:docMk/>
            <pc:sldMk cId="3417506478" sldId="256"/>
            <ac:picMk id="9" creationId="{DF788F23-6833-673B-C5E7-E136F92FE4FB}"/>
          </ac:picMkLst>
        </pc:picChg>
        <pc:picChg chg="add del mod">
          <ac:chgData name="Faye Lloyd-Jones" userId="5be62e60-938a-45cf-a6c7-349b69a1a2a8" providerId="ADAL" clId="{7B4418F0-58B8-471A-9001-232BCA130E03}" dt="2023-12-21T11:25:09.796" v="57" actId="478"/>
          <ac:picMkLst>
            <pc:docMk/>
            <pc:sldMk cId="3417506478" sldId="256"/>
            <ac:picMk id="11" creationId="{62ED1B71-DEFA-EE03-9897-97A9117551E5}"/>
          </ac:picMkLst>
        </pc:picChg>
        <pc:picChg chg="add del mod">
          <ac:chgData name="Faye Lloyd-Jones" userId="5be62e60-938a-45cf-a6c7-349b69a1a2a8" providerId="ADAL" clId="{7B4418F0-58B8-471A-9001-232BCA130E03}" dt="2023-12-21T11:27:20.987" v="85" actId="478"/>
          <ac:picMkLst>
            <pc:docMk/>
            <pc:sldMk cId="3417506478" sldId="256"/>
            <ac:picMk id="12" creationId="{E98BDC28-4181-CB9B-056C-CAF180D2E08B}"/>
          </ac:picMkLst>
        </pc:picChg>
        <pc:picChg chg="add del mod">
          <ac:chgData name="Faye Lloyd-Jones" userId="5be62e60-938a-45cf-a6c7-349b69a1a2a8" providerId="ADAL" clId="{7B4418F0-58B8-471A-9001-232BCA130E03}" dt="2023-12-21T11:27:44.418" v="93" actId="478"/>
          <ac:picMkLst>
            <pc:docMk/>
            <pc:sldMk cId="3417506478" sldId="256"/>
            <ac:picMk id="14" creationId="{A3F1F42F-1791-BD12-393C-1AC4D95BE2D9}"/>
          </ac:picMkLst>
        </pc:picChg>
        <pc:picChg chg="add del mod">
          <ac:chgData name="Faye Lloyd-Jones" userId="5be62e60-938a-45cf-a6c7-349b69a1a2a8" providerId="ADAL" clId="{7B4418F0-58B8-471A-9001-232BCA130E03}" dt="2023-12-21T11:32:16.934" v="96" actId="478"/>
          <ac:picMkLst>
            <pc:docMk/>
            <pc:sldMk cId="3417506478" sldId="256"/>
            <ac:picMk id="15" creationId="{C8B51AA2-6D0B-03C1-D9B9-599383FB6474}"/>
          </ac:picMkLst>
        </pc:picChg>
        <pc:picChg chg="add del mod">
          <ac:chgData name="Faye Lloyd-Jones" userId="5be62e60-938a-45cf-a6c7-349b69a1a2a8" providerId="ADAL" clId="{7B4418F0-58B8-471A-9001-232BCA130E03}" dt="2023-12-21T11:38:02.764" v="102" actId="478"/>
          <ac:picMkLst>
            <pc:docMk/>
            <pc:sldMk cId="3417506478" sldId="256"/>
            <ac:picMk id="17" creationId="{74E2468B-53B3-560B-1277-F4C64F261A84}"/>
          </ac:picMkLst>
        </pc:picChg>
        <pc:picChg chg="add del mod">
          <ac:chgData name="Faye Lloyd-Jones" userId="5be62e60-938a-45cf-a6c7-349b69a1a2a8" providerId="ADAL" clId="{7B4418F0-58B8-471A-9001-232BCA130E03}" dt="2023-12-21T11:41:12.739" v="109" actId="478"/>
          <ac:picMkLst>
            <pc:docMk/>
            <pc:sldMk cId="3417506478" sldId="256"/>
            <ac:picMk id="19" creationId="{DD7823FF-1157-5B48-3011-D9684D765A16}"/>
          </ac:picMkLst>
        </pc:picChg>
        <pc:picChg chg="add del mod">
          <ac:chgData name="Faye Lloyd-Jones" userId="5be62e60-938a-45cf-a6c7-349b69a1a2a8" providerId="ADAL" clId="{7B4418F0-58B8-471A-9001-232BCA130E03}" dt="2023-12-21T11:43:50.777" v="113" actId="478"/>
          <ac:picMkLst>
            <pc:docMk/>
            <pc:sldMk cId="3417506478" sldId="256"/>
            <ac:picMk id="21" creationId="{D00B6684-E231-8248-E71F-3DC1497694C6}"/>
          </ac:picMkLst>
        </pc:picChg>
        <pc:picChg chg="add del mod">
          <ac:chgData name="Faye Lloyd-Jones" userId="5be62e60-938a-45cf-a6c7-349b69a1a2a8" providerId="ADAL" clId="{7B4418F0-58B8-471A-9001-232BCA130E03}" dt="2023-12-21T11:44:35.856" v="117" actId="478"/>
          <ac:picMkLst>
            <pc:docMk/>
            <pc:sldMk cId="3417506478" sldId="256"/>
            <ac:picMk id="23" creationId="{ECEA6D42-FBD5-6F37-3C42-91677636D3F7}"/>
          </ac:picMkLst>
        </pc:picChg>
        <pc:picChg chg="add mod">
          <ac:chgData name="Faye Lloyd-Jones" userId="5be62e60-938a-45cf-a6c7-349b69a1a2a8" providerId="ADAL" clId="{7B4418F0-58B8-471A-9001-232BCA130E03}" dt="2023-12-21T11:47:02.273" v="125" actId="14100"/>
          <ac:picMkLst>
            <pc:docMk/>
            <pc:sldMk cId="3417506478" sldId="256"/>
            <ac:picMk id="25" creationId="{5F891D16-872F-E95C-D77C-8C6A57DBE341}"/>
          </ac:picMkLst>
        </pc:picChg>
      </pc:sldChg>
      <pc:sldChg chg="del">
        <pc:chgData name="Faye Lloyd-Jones" userId="5be62e60-938a-45cf-a6c7-349b69a1a2a8" providerId="ADAL" clId="{7B4418F0-58B8-471A-9001-232BCA130E03}" dt="2023-12-21T11:16:22.170" v="3" actId="2696"/>
        <pc:sldMkLst>
          <pc:docMk/>
          <pc:sldMk cId="2081242090" sldId="257"/>
        </pc:sldMkLst>
      </pc:sldChg>
      <pc:sldChg chg="new">
        <pc:chgData name="Faye Lloyd-Jones" userId="5be62e60-938a-45cf-a6c7-349b69a1a2a8" providerId="ADAL" clId="{7B4418F0-58B8-471A-9001-232BCA130E03}" dt="2023-12-21T11:16:23.570" v="4" actId="680"/>
        <pc:sldMkLst>
          <pc:docMk/>
          <pc:sldMk cId="2797559852" sldId="257"/>
        </pc:sldMkLst>
      </pc:sldChg>
      <pc:sldChg chg="new del">
        <pc:chgData name="Faye Lloyd-Jones" userId="5be62e60-938a-45cf-a6c7-349b69a1a2a8" providerId="ADAL" clId="{7B4418F0-58B8-471A-9001-232BCA130E03}" dt="2023-12-21T11:15:52.324" v="1" actId="2696"/>
        <pc:sldMkLst>
          <pc:docMk/>
          <pc:sldMk cId="3824649883" sldId="258"/>
        </pc:sldMkLst>
      </pc:sldChg>
      <pc:sldMasterChg chg="modSldLayout">
        <pc:chgData name="Faye Lloyd-Jones" userId="5be62e60-938a-45cf-a6c7-349b69a1a2a8" providerId="ADAL" clId="{7B4418F0-58B8-471A-9001-232BCA130E03}" dt="2023-12-21T11:16:16.947" v="2" actId="16037"/>
        <pc:sldMasterMkLst>
          <pc:docMk/>
          <pc:sldMasterMk cId="3201426505" sldId="2147483648"/>
        </pc:sldMasterMkLst>
        <pc:sldLayoutChg chg="modSp">
          <pc:chgData name="Faye Lloyd-Jones" userId="5be62e60-938a-45cf-a6c7-349b69a1a2a8" providerId="ADAL" clId="{7B4418F0-58B8-471A-9001-232BCA130E03}" dt="2023-12-21T11:16:16.947" v="2" actId="16037"/>
          <pc:sldLayoutMkLst>
            <pc:docMk/>
            <pc:sldMasterMk cId="3201426505" sldId="2147483648"/>
            <pc:sldLayoutMk cId="2972951930" sldId="2147483650"/>
          </pc:sldLayoutMkLst>
          <pc:spChg chg="mod">
            <ac:chgData name="Faye Lloyd-Jones" userId="5be62e60-938a-45cf-a6c7-349b69a1a2a8" providerId="ADAL" clId="{7B4418F0-58B8-471A-9001-232BCA130E03}" dt="2023-12-21T11:16:16.947" v="2" actId="16037"/>
            <ac:spMkLst>
              <pc:docMk/>
              <pc:sldMasterMk cId="3201426505" sldId="2147483648"/>
              <pc:sldLayoutMk cId="2972951930" sldId="2147483650"/>
              <ac:spMk id="2" creationId="{F7477520-1C78-064B-AC74-808C89640086}"/>
            </ac:spMkLst>
          </pc:spChg>
        </pc:sldLayoutChg>
      </pc:sldMasterChg>
    </pc:docChg>
  </pc:docChgLst>
  <pc:docChgLst>
    <pc:chgData name="Faye Lloyd-Jones" userId="5be62e60-938a-45cf-a6c7-349b69a1a2a8" providerId="ADAL" clId="{D4DC91FB-7773-40B8-88B4-BA1A4FF90146}"/>
    <pc:docChg chg="modSld">
      <pc:chgData name="Faye Lloyd-Jones" userId="5be62e60-938a-45cf-a6c7-349b69a1a2a8" providerId="ADAL" clId="{D4DC91FB-7773-40B8-88B4-BA1A4FF90146}" dt="2024-01-12T08:42:01.766" v="0" actId="33771"/>
      <pc:docMkLst>
        <pc:docMk/>
      </pc:docMkLst>
      <pc:sldChg chg="addSp modSp mod">
        <pc:chgData name="Faye Lloyd-Jones" userId="5be62e60-938a-45cf-a6c7-349b69a1a2a8" providerId="ADAL" clId="{D4DC91FB-7773-40B8-88B4-BA1A4FF90146}" dt="2024-01-12T08:42:01.766" v="0" actId="33771"/>
        <pc:sldMkLst>
          <pc:docMk/>
          <pc:sldMk cId="3417506478" sldId="256"/>
        </pc:sldMkLst>
        <pc:spChg chg="add mod">
          <ac:chgData name="Faye Lloyd-Jones" userId="5be62e60-938a-45cf-a6c7-349b69a1a2a8" providerId="ADAL" clId="{D4DC91FB-7773-40B8-88B4-BA1A4FF90146}" dt="2024-01-12T08:42:01.766" v="0" actId="33771"/>
          <ac:spMkLst>
            <pc:docMk/>
            <pc:sldMk cId="3417506478" sldId="256"/>
            <ac:spMk id="2" creationId="{CC236DC4-F440-6D8C-57E3-08138B0113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B51C-EBF9-DA71-7C57-4665EC935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D4B6-AEF0-8555-7471-9FECE4B3D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81EC8-F0DB-A763-B794-4AF7BAB1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C3CDF-EB0F-C79F-46EB-DD0C264D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16DC1-1FAF-DB7F-3DA4-F9EA5966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8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A670-AF1E-4A72-400F-20864FF4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01547-B317-AD54-59BC-82024E921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C668E-EB0C-4D41-BCFF-7AB1C99D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2C6E6-919D-8211-905D-6F78540B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C6098-05A8-22BA-9953-A3D75737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0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BB2D9-E68A-8A16-8A59-4E2D9B17E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678DA-A85D-87CA-90E5-379D00BCB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CC80E-BDA8-BAA4-2E01-4706DDC9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0B1E7-24EF-4252-CBDF-38BF0213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01AE-0054-528C-59CF-99965DFA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7520-1C78-064B-AC74-808C8964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39A1-8EFD-6740-46AC-6DB582E1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4E89-43DA-4874-BE94-6681BBE5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377D-330C-6F77-5E64-A493A25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B4CCF-5939-0F57-F058-76BECB40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5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1199-461E-19B8-2557-90C36A85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ADA7E-0441-5F02-33FA-F5BA69A0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5CD4C-B2F9-6107-CD6C-DF0996C2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14766-DD60-3548-AC7E-2DBC074E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6701-6DC1-7F80-9161-2761AC9D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8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1585-8762-D307-034E-EED46F57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36A1-5B80-CE62-2542-157F5B1A4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97D52-AC4B-D49B-5D53-E7A375F03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54B49-BD55-6AD9-A121-ACD037CC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8D10E-8BA9-024A-8EC7-28B80348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C9203-6141-1D09-E3D4-572406EE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0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6117-5445-276C-214E-60466CE0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822E9-69AA-5965-1D81-9956F155B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1DFBE-1F9F-AEB6-16CC-DBA0A65A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9AD24-1807-1A56-91C0-B685EFA31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8145D-AF81-A70A-49D8-C84FEF416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9A167-57AD-CA24-92CB-447D9165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2A2F94-1296-A6A4-EE6E-0AF7CC4F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91C2A-D0A9-C30B-C377-4A852A44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1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20FE-38A4-E6B9-47EF-69837728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A82BF-63AA-A9D6-30DC-C20B9D69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5253D-9A05-9332-FDF5-AC01B9F0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7C449-6258-B863-77AC-B282BB6A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59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FAEA9-7FD7-C362-0D49-7252843C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112E0-9E74-D6BB-8D38-994717E0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E2C7F-9097-E122-2B2F-F974042C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2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46EB-48C3-1231-2F73-0002BA74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43212-5763-6546-226E-E84D4CE7F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73233-4E1C-391F-7082-EFDFC447D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713F3-CECE-646A-DBA7-46F8CB55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79C35-413D-44A0-443F-97062BE4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596B3-A37C-F2A7-56F9-3DA00E1D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5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EC2B-E747-E36C-B339-1627A9B7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5A635-EDE1-78D7-0D0B-238DF66E3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E6414-4CA8-324A-27D1-898E77A8A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3C41F-F0FD-ACAF-FE70-3A31C4E5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D74D0-267F-3A55-61A2-6EF3748C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D0C72-1674-E552-87F4-FE2ADAF9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C7DFF-0755-36EE-4136-EF641258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7A1E8-6611-B6A5-E34C-F688C6C7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CAE18-5214-B339-D0E1-F8EC1E635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AB660-C9E2-39C6-8AE9-201387A1C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E879-8377-152C-6A55-E376297E5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42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red shield with white text&#10;&#10;Description automatically generated">
            <a:extLst>
              <a:ext uri="{FF2B5EF4-FFF2-40B4-BE49-F238E27FC236}">
                <a16:creationId xmlns:a16="http://schemas.microsoft.com/office/drawing/2014/main" id="{5F891D16-872F-E95C-D77C-8C6A57DBE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6" y="5385707"/>
            <a:ext cx="1253735" cy="1253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36DC4-F440-6D8C-57E3-08138B011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0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9C11-B215-9F33-E3CA-6B26B5A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21FD-8A94-755B-B947-7AED7934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5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1</cp:revision>
  <dcterms:created xsi:type="dcterms:W3CDTF">2023-12-20T14:49:54Z</dcterms:created>
  <dcterms:modified xsi:type="dcterms:W3CDTF">2024-01-12T08:42:02Z</dcterms:modified>
</cp:coreProperties>
</file>