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EC7422-5A20-4B1F-BCD0-5003DB737987}" v="13" dt="2024-01-12T08:45:48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388" autoAdjust="0"/>
  </p:normalViewPr>
  <p:slideViewPr>
    <p:cSldViewPr snapToGrid="0">
      <p:cViewPr varScale="1">
        <p:scale>
          <a:sx n="57" d="100"/>
          <a:sy n="57" d="100"/>
        </p:scale>
        <p:origin x="83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ye Lloyd-Jones" userId="5be62e60-938a-45cf-a6c7-349b69a1a2a8" providerId="ADAL" clId="{7B4418F0-58B8-471A-9001-232BCA130E03}"/>
    <pc:docChg chg="custSel addSld delSld modSld modMainMaster">
      <pc:chgData name="Faye Lloyd-Jones" userId="5be62e60-938a-45cf-a6c7-349b69a1a2a8" providerId="ADAL" clId="{7B4418F0-58B8-471A-9001-232BCA130E03}" dt="2023-12-22T09:01:05.148" v="129"/>
      <pc:docMkLst>
        <pc:docMk/>
      </pc:docMkLst>
      <pc:sldChg chg="addSp delSp modSp mod setBg">
        <pc:chgData name="Faye Lloyd-Jones" userId="5be62e60-938a-45cf-a6c7-349b69a1a2a8" providerId="ADAL" clId="{7B4418F0-58B8-471A-9001-232BCA130E03}" dt="2023-12-22T09:01:05.148" v="129"/>
        <pc:sldMkLst>
          <pc:docMk/>
          <pc:sldMk cId="3417506478" sldId="256"/>
        </pc:sldMkLst>
        <pc:picChg chg="add del mod">
          <ac:chgData name="Faye Lloyd-Jones" userId="5be62e60-938a-45cf-a6c7-349b69a1a2a8" providerId="ADAL" clId="{7B4418F0-58B8-471A-9001-232BCA130E03}" dt="2023-12-21T11:20:29.360" v="32" actId="478"/>
          <ac:picMkLst>
            <pc:docMk/>
            <pc:sldMk cId="3417506478" sldId="256"/>
            <ac:picMk id="3" creationId="{C8370859-B366-3F1C-820C-7D45DB6188EA}"/>
          </ac:picMkLst>
        </pc:picChg>
        <pc:picChg chg="add del mod">
          <ac:chgData name="Faye Lloyd-Jones" userId="5be62e60-938a-45cf-a6c7-349b69a1a2a8" providerId="ADAL" clId="{7B4418F0-58B8-471A-9001-232BCA130E03}" dt="2023-12-21T11:23:41.804" v="39" actId="478"/>
          <ac:picMkLst>
            <pc:docMk/>
            <pc:sldMk cId="3417506478" sldId="256"/>
            <ac:picMk id="5" creationId="{834742A5-0313-F39F-F8BF-D2A0A052B0AF}"/>
          </ac:picMkLst>
        </pc:picChg>
        <pc:picChg chg="add del mod">
          <ac:chgData name="Faye Lloyd-Jones" userId="5be62e60-938a-45cf-a6c7-349b69a1a2a8" providerId="ADAL" clId="{7B4418F0-58B8-471A-9001-232BCA130E03}" dt="2023-12-21T11:24:13.583" v="44" actId="478"/>
          <ac:picMkLst>
            <pc:docMk/>
            <pc:sldMk cId="3417506478" sldId="256"/>
            <ac:picMk id="7" creationId="{8F1A6038-534C-90CC-0CAC-3629E7DBB330}"/>
          </ac:picMkLst>
        </pc:picChg>
        <pc:picChg chg="add del mod">
          <ac:chgData name="Faye Lloyd-Jones" userId="5be62e60-938a-45cf-a6c7-349b69a1a2a8" providerId="ADAL" clId="{7B4418F0-58B8-471A-9001-232BCA130E03}" dt="2023-12-21T11:24:27.851" v="49" actId="478"/>
          <ac:picMkLst>
            <pc:docMk/>
            <pc:sldMk cId="3417506478" sldId="256"/>
            <ac:picMk id="9" creationId="{DF788F23-6833-673B-C5E7-E136F92FE4FB}"/>
          </ac:picMkLst>
        </pc:picChg>
        <pc:picChg chg="add del mod">
          <ac:chgData name="Faye Lloyd-Jones" userId="5be62e60-938a-45cf-a6c7-349b69a1a2a8" providerId="ADAL" clId="{7B4418F0-58B8-471A-9001-232BCA130E03}" dt="2023-12-21T11:25:09.796" v="57" actId="478"/>
          <ac:picMkLst>
            <pc:docMk/>
            <pc:sldMk cId="3417506478" sldId="256"/>
            <ac:picMk id="11" creationId="{62ED1B71-DEFA-EE03-9897-97A9117551E5}"/>
          </ac:picMkLst>
        </pc:picChg>
        <pc:picChg chg="add del mod">
          <ac:chgData name="Faye Lloyd-Jones" userId="5be62e60-938a-45cf-a6c7-349b69a1a2a8" providerId="ADAL" clId="{7B4418F0-58B8-471A-9001-232BCA130E03}" dt="2023-12-21T11:27:20.987" v="85" actId="478"/>
          <ac:picMkLst>
            <pc:docMk/>
            <pc:sldMk cId="3417506478" sldId="256"/>
            <ac:picMk id="12" creationId="{E98BDC28-4181-CB9B-056C-CAF180D2E08B}"/>
          </ac:picMkLst>
        </pc:picChg>
        <pc:picChg chg="add del mod">
          <ac:chgData name="Faye Lloyd-Jones" userId="5be62e60-938a-45cf-a6c7-349b69a1a2a8" providerId="ADAL" clId="{7B4418F0-58B8-471A-9001-232BCA130E03}" dt="2023-12-21T11:27:44.418" v="93" actId="478"/>
          <ac:picMkLst>
            <pc:docMk/>
            <pc:sldMk cId="3417506478" sldId="256"/>
            <ac:picMk id="14" creationId="{A3F1F42F-1791-BD12-393C-1AC4D95BE2D9}"/>
          </ac:picMkLst>
        </pc:picChg>
        <pc:picChg chg="add del mod">
          <ac:chgData name="Faye Lloyd-Jones" userId="5be62e60-938a-45cf-a6c7-349b69a1a2a8" providerId="ADAL" clId="{7B4418F0-58B8-471A-9001-232BCA130E03}" dt="2023-12-21T11:32:16.934" v="96" actId="478"/>
          <ac:picMkLst>
            <pc:docMk/>
            <pc:sldMk cId="3417506478" sldId="256"/>
            <ac:picMk id="15" creationId="{C8B51AA2-6D0B-03C1-D9B9-599383FB6474}"/>
          </ac:picMkLst>
        </pc:picChg>
        <pc:picChg chg="add del mod">
          <ac:chgData name="Faye Lloyd-Jones" userId="5be62e60-938a-45cf-a6c7-349b69a1a2a8" providerId="ADAL" clId="{7B4418F0-58B8-471A-9001-232BCA130E03}" dt="2023-12-21T11:38:02.764" v="102" actId="478"/>
          <ac:picMkLst>
            <pc:docMk/>
            <pc:sldMk cId="3417506478" sldId="256"/>
            <ac:picMk id="17" creationId="{74E2468B-53B3-560B-1277-F4C64F261A84}"/>
          </ac:picMkLst>
        </pc:picChg>
        <pc:picChg chg="add del mod">
          <ac:chgData name="Faye Lloyd-Jones" userId="5be62e60-938a-45cf-a6c7-349b69a1a2a8" providerId="ADAL" clId="{7B4418F0-58B8-471A-9001-232BCA130E03}" dt="2023-12-21T11:41:12.739" v="109" actId="478"/>
          <ac:picMkLst>
            <pc:docMk/>
            <pc:sldMk cId="3417506478" sldId="256"/>
            <ac:picMk id="19" creationId="{DD7823FF-1157-5B48-3011-D9684D765A16}"/>
          </ac:picMkLst>
        </pc:picChg>
        <pc:picChg chg="add del mod">
          <ac:chgData name="Faye Lloyd-Jones" userId="5be62e60-938a-45cf-a6c7-349b69a1a2a8" providerId="ADAL" clId="{7B4418F0-58B8-471A-9001-232BCA130E03}" dt="2023-12-21T11:43:50.777" v="113" actId="478"/>
          <ac:picMkLst>
            <pc:docMk/>
            <pc:sldMk cId="3417506478" sldId="256"/>
            <ac:picMk id="21" creationId="{D00B6684-E231-8248-E71F-3DC1497694C6}"/>
          </ac:picMkLst>
        </pc:picChg>
        <pc:picChg chg="add del mod">
          <ac:chgData name="Faye Lloyd-Jones" userId="5be62e60-938a-45cf-a6c7-349b69a1a2a8" providerId="ADAL" clId="{7B4418F0-58B8-471A-9001-232BCA130E03}" dt="2023-12-21T11:44:35.856" v="117" actId="478"/>
          <ac:picMkLst>
            <pc:docMk/>
            <pc:sldMk cId="3417506478" sldId="256"/>
            <ac:picMk id="23" creationId="{ECEA6D42-FBD5-6F37-3C42-91677636D3F7}"/>
          </ac:picMkLst>
        </pc:picChg>
        <pc:picChg chg="add mod">
          <ac:chgData name="Faye Lloyd-Jones" userId="5be62e60-938a-45cf-a6c7-349b69a1a2a8" providerId="ADAL" clId="{7B4418F0-58B8-471A-9001-232BCA130E03}" dt="2023-12-21T11:47:02.273" v="125" actId="14100"/>
          <ac:picMkLst>
            <pc:docMk/>
            <pc:sldMk cId="3417506478" sldId="256"/>
            <ac:picMk id="25" creationId="{5F891D16-872F-E95C-D77C-8C6A57DBE341}"/>
          </ac:picMkLst>
        </pc:picChg>
      </pc:sldChg>
      <pc:sldChg chg="del">
        <pc:chgData name="Faye Lloyd-Jones" userId="5be62e60-938a-45cf-a6c7-349b69a1a2a8" providerId="ADAL" clId="{7B4418F0-58B8-471A-9001-232BCA130E03}" dt="2023-12-21T11:16:22.170" v="3" actId="2696"/>
        <pc:sldMkLst>
          <pc:docMk/>
          <pc:sldMk cId="2081242090" sldId="257"/>
        </pc:sldMkLst>
      </pc:sldChg>
      <pc:sldChg chg="new">
        <pc:chgData name="Faye Lloyd-Jones" userId="5be62e60-938a-45cf-a6c7-349b69a1a2a8" providerId="ADAL" clId="{7B4418F0-58B8-471A-9001-232BCA130E03}" dt="2023-12-21T11:16:23.570" v="4" actId="680"/>
        <pc:sldMkLst>
          <pc:docMk/>
          <pc:sldMk cId="2797559852" sldId="257"/>
        </pc:sldMkLst>
      </pc:sldChg>
      <pc:sldChg chg="new del">
        <pc:chgData name="Faye Lloyd-Jones" userId="5be62e60-938a-45cf-a6c7-349b69a1a2a8" providerId="ADAL" clId="{7B4418F0-58B8-471A-9001-232BCA130E03}" dt="2023-12-21T11:15:52.324" v="1" actId="2696"/>
        <pc:sldMkLst>
          <pc:docMk/>
          <pc:sldMk cId="3824649883" sldId="258"/>
        </pc:sldMkLst>
      </pc:sldChg>
      <pc:sldMasterChg chg="modSldLayout">
        <pc:chgData name="Faye Lloyd-Jones" userId="5be62e60-938a-45cf-a6c7-349b69a1a2a8" providerId="ADAL" clId="{7B4418F0-58B8-471A-9001-232BCA130E03}" dt="2023-12-21T11:16:16.947" v="2" actId="16037"/>
        <pc:sldMasterMkLst>
          <pc:docMk/>
          <pc:sldMasterMk cId="3201426505" sldId="2147483648"/>
        </pc:sldMasterMkLst>
        <pc:sldLayoutChg chg="modSp">
          <pc:chgData name="Faye Lloyd-Jones" userId="5be62e60-938a-45cf-a6c7-349b69a1a2a8" providerId="ADAL" clId="{7B4418F0-58B8-471A-9001-232BCA130E03}" dt="2023-12-21T11:16:16.947" v="2" actId="16037"/>
          <pc:sldLayoutMkLst>
            <pc:docMk/>
            <pc:sldMasterMk cId="3201426505" sldId="2147483648"/>
            <pc:sldLayoutMk cId="2972951930" sldId="2147483650"/>
          </pc:sldLayoutMkLst>
          <pc:spChg chg="mod">
            <ac:chgData name="Faye Lloyd-Jones" userId="5be62e60-938a-45cf-a6c7-349b69a1a2a8" providerId="ADAL" clId="{7B4418F0-58B8-471A-9001-232BCA130E03}" dt="2023-12-21T11:16:16.947" v="2" actId="16037"/>
            <ac:spMkLst>
              <pc:docMk/>
              <pc:sldMasterMk cId="3201426505" sldId="2147483648"/>
              <pc:sldLayoutMk cId="2972951930" sldId="2147483650"/>
              <ac:spMk id="2" creationId="{F7477520-1C78-064B-AC74-808C89640086}"/>
            </ac:spMkLst>
          </pc:spChg>
        </pc:sldLayoutChg>
      </pc:sldMasterChg>
    </pc:docChg>
  </pc:docChgLst>
  <pc:docChgLst>
    <pc:chgData name="Faye Lloyd-Jones" userId="5be62e60-938a-45cf-a6c7-349b69a1a2a8" providerId="ADAL" clId="{D4DC91FB-7773-40B8-88B4-BA1A4FF90146}"/>
    <pc:docChg chg="modSld">
      <pc:chgData name="Faye Lloyd-Jones" userId="5be62e60-938a-45cf-a6c7-349b69a1a2a8" providerId="ADAL" clId="{D4DC91FB-7773-40B8-88B4-BA1A4FF90146}" dt="2024-01-12T08:42:01.766" v="0" actId="33771"/>
      <pc:docMkLst>
        <pc:docMk/>
      </pc:docMkLst>
      <pc:sldChg chg="addSp modSp mod">
        <pc:chgData name="Faye Lloyd-Jones" userId="5be62e60-938a-45cf-a6c7-349b69a1a2a8" providerId="ADAL" clId="{D4DC91FB-7773-40B8-88B4-BA1A4FF90146}" dt="2024-01-12T08:42:01.766" v="0" actId="33771"/>
        <pc:sldMkLst>
          <pc:docMk/>
          <pc:sldMk cId="3417506478" sldId="256"/>
        </pc:sldMkLst>
        <pc:spChg chg="add mod">
          <ac:chgData name="Faye Lloyd-Jones" userId="5be62e60-938a-45cf-a6c7-349b69a1a2a8" providerId="ADAL" clId="{D4DC91FB-7773-40B8-88B4-BA1A4FF90146}" dt="2024-01-12T08:42:01.766" v="0" actId="33771"/>
          <ac:spMkLst>
            <pc:docMk/>
            <pc:sldMk cId="3417506478" sldId="256"/>
            <ac:spMk id="2" creationId="{CC236DC4-F440-6D8C-57E3-08138B011381}"/>
          </ac:spMkLst>
        </pc:spChg>
      </pc:sldChg>
    </pc:docChg>
  </pc:docChgLst>
  <pc:docChgLst>
    <pc:chgData name="Faye Lloyd-Jones" userId="5be62e60-938a-45cf-a6c7-349b69a1a2a8" providerId="ADAL" clId="{E2EC7422-5A20-4B1F-BCD0-5003DB737987}"/>
    <pc:docChg chg="custSel addSld delSld modSld modMainMaster">
      <pc:chgData name="Faye Lloyd-Jones" userId="5be62e60-938a-45cf-a6c7-349b69a1a2a8" providerId="ADAL" clId="{E2EC7422-5A20-4B1F-BCD0-5003DB737987}" dt="2024-01-12T08:46:19.278" v="16" actId="2696"/>
      <pc:docMkLst>
        <pc:docMk/>
      </pc:docMkLst>
      <pc:sldChg chg="delSp modSp mod setBg">
        <pc:chgData name="Faye Lloyd-Jones" userId="5be62e60-938a-45cf-a6c7-349b69a1a2a8" providerId="ADAL" clId="{E2EC7422-5A20-4B1F-BCD0-5003DB737987}" dt="2024-01-12T08:45:58.412" v="14" actId="478"/>
        <pc:sldMkLst>
          <pc:docMk/>
          <pc:sldMk cId="3417506478" sldId="256"/>
        </pc:sldMkLst>
        <pc:spChg chg="del mod">
          <ac:chgData name="Faye Lloyd-Jones" userId="5be62e60-938a-45cf-a6c7-349b69a1a2a8" providerId="ADAL" clId="{E2EC7422-5A20-4B1F-BCD0-5003DB737987}" dt="2024-01-12T08:45:58.412" v="14" actId="478"/>
          <ac:spMkLst>
            <pc:docMk/>
            <pc:sldMk cId="3417506478" sldId="256"/>
            <ac:spMk id="2" creationId="{CC236DC4-F440-6D8C-57E3-08138B011381}"/>
          </ac:spMkLst>
        </pc:spChg>
        <pc:picChg chg="mod">
          <ac:chgData name="Faye Lloyd-Jones" userId="5be62e60-938a-45cf-a6c7-349b69a1a2a8" providerId="ADAL" clId="{E2EC7422-5A20-4B1F-BCD0-5003DB737987}" dt="2024-01-12T08:44:12.286" v="5" actId="1076"/>
          <ac:picMkLst>
            <pc:docMk/>
            <pc:sldMk cId="3417506478" sldId="256"/>
            <ac:picMk id="25" creationId="{5F891D16-872F-E95C-D77C-8C6A57DBE341}"/>
          </ac:picMkLst>
        </pc:picChg>
      </pc:sldChg>
      <pc:sldChg chg="modSp">
        <pc:chgData name="Faye Lloyd-Jones" userId="5be62e60-938a-45cf-a6c7-349b69a1a2a8" providerId="ADAL" clId="{E2EC7422-5A20-4B1F-BCD0-5003DB737987}" dt="2024-01-12T08:43:56.229" v="2"/>
        <pc:sldMkLst>
          <pc:docMk/>
          <pc:sldMk cId="2797559852" sldId="257"/>
        </pc:sldMkLst>
        <pc:spChg chg="mod">
          <ac:chgData name="Faye Lloyd-Jones" userId="5be62e60-938a-45cf-a6c7-349b69a1a2a8" providerId="ADAL" clId="{E2EC7422-5A20-4B1F-BCD0-5003DB737987}" dt="2024-01-12T08:43:56.229" v="2"/>
          <ac:spMkLst>
            <pc:docMk/>
            <pc:sldMk cId="2797559852" sldId="257"/>
            <ac:spMk id="2" creationId="{3A3F9C11-B215-9F33-E3CA-6B26B5A2D29B}"/>
          </ac:spMkLst>
        </pc:spChg>
        <pc:spChg chg="mod">
          <ac:chgData name="Faye Lloyd-Jones" userId="5be62e60-938a-45cf-a6c7-349b69a1a2a8" providerId="ADAL" clId="{E2EC7422-5A20-4B1F-BCD0-5003DB737987}" dt="2024-01-12T08:43:56.229" v="2"/>
          <ac:spMkLst>
            <pc:docMk/>
            <pc:sldMk cId="2797559852" sldId="257"/>
            <ac:spMk id="3" creationId="{F54721FD-8A94-755B-B947-7AED7934A52D}"/>
          </ac:spMkLst>
        </pc:spChg>
      </pc:sldChg>
      <pc:sldChg chg="new del">
        <pc:chgData name="Faye Lloyd-Jones" userId="5be62e60-938a-45cf-a6c7-349b69a1a2a8" providerId="ADAL" clId="{E2EC7422-5A20-4B1F-BCD0-5003DB737987}" dt="2024-01-12T08:46:19.278" v="16" actId="2696"/>
        <pc:sldMkLst>
          <pc:docMk/>
          <pc:sldMk cId="3638813696" sldId="258"/>
        </pc:sldMkLst>
      </pc:sldChg>
      <pc:sldMasterChg chg="modSp modSldLayout">
        <pc:chgData name="Faye Lloyd-Jones" userId="5be62e60-938a-45cf-a6c7-349b69a1a2a8" providerId="ADAL" clId="{E2EC7422-5A20-4B1F-BCD0-5003DB737987}" dt="2024-01-12T08:43:56.229" v="2"/>
        <pc:sldMasterMkLst>
          <pc:docMk/>
          <pc:sldMasterMk cId="3201426505" sldId="2147483648"/>
        </pc:sldMasterMkLst>
        <pc:spChg chg="mod">
          <ac:chgData name="Faye Lloyd-Jones" userId="5be62e60-938a-45cf-a6c7-349b69a1a2a8" providerId="ADAL" clId="{E2EC7422-5A20-4B1F-BCD0-5003DB737987}" dt="2024-01-12T08:43:56.229" v="2"/>
          <ac:spMkLst>
            <pc:docMk/>
            <pc:sldMasterMk cId="3201426505" sldId="2147483648"/>
            <ac:spMk id="2" creationId="{8B7C7DFF-0755-36EE-4136-EF64125824B6}"/>
          </ac:spMkLst>
        </pc:spChg>
        <pc:spChg chg="mod">
          <ac:chgData name="Faye Lloyd-Jones" userId="5be62e60-938a-45cf-a6c7-349b69a1a2a8" providerId="ADAL" clId="{E2EC7422-5A20-4B1F-BCD0-5003DB737987}" dt="2024-01-12T08:43:56.229" v="2"/>
          <ac:spMkLst>
            <pc:docMk/>
            <pc:sldMasterMk cId="3201426505" sldId="2147483648"/>
            <ac:spMk id="3" creationId="{15F7A1E8-6611-B6A5-E34C-F688C6C7E772}"/>
          </ac:spMkLst>
        </pc:spChg>
        <pc:spChg chg="mod">
          <ac:chgData name="Faye Lloyd-Jones" userId="5be62e60-938a-45cf-a6c7-349b69a1a2a8" providerId="ADAL" clId="{E2EC7422-5A20-4B1F-BCD0-5003DB737987}" dt="2024-01-12T08:43:56.229" v="2"/>
          <ac:spMkLst>
            <pc:docMk/>
            <pc:sldMasterMk cId="3201426505" sldId="2147483648"/>
            <ac:spMk id="4" creationId="{1FECAE18-5214-B339-D0E1-F8EC1E6355E2}"/>
          </ac:spMkLst>
        </pc:spChg>
        <pc:spChg chg="mod">
          <ac:chgData name="Faye Lloyd-Jones" userId="5be62e60-938a-45cf-a6c7-349b69a1a2a8" providerId="ADAL" clId="{E2EC7422-5A20-4B1F-BCD0-5003DB737987}" dt="2024-01-12T08:43:56.229" v="2"/>
          <ac:spMkLst>
            <pc:docMk/>
            <pc:sldMasterMk cId="3201426505" sldId="2147483648"/>
            <ac:spMk id="5" creationId="{FD7AB660-C9E2-39C6-8AE9-201387A1C0A6}"/>
          </ac:spMkLst>
        </pc:spChg>
        <pc:spChg chg="mod">
          <ac:chgData name="Faye Lloyd-Jones" userId="5be62e60-938a-45cf-a6c7-349b69a1a2a8" providerId="ADAL" clId="{E2EC7422-5A20-4B1F-BCD0-5003DB737987}" dt="2024-01-12T08:43:56.229" v="2"/>
          <ac:spMkLst>
            <pc:docMk/>
            <pc:sldMasterMk cId="3201426505" sldId="2147483648"/>
            <ac:spMk id="6" creationId="{6797E879-8377-152C-6A55-E376297E5DDA}"/>
          </ac:spMkLst>
        </pc:spChg>
        <pc:sldLayoutChg chg="modSp">
          <pc:chgData name="Faye Lloyd-Jones" userId="5be62e60-938a-45cf-a6c7-349b69a1a2a8" providerId="ADAL" clId="{E2EC7422-5A20-4B1F-BCD0-5003DB737987}" dt="2024-01-12T08:43:56.229" v="2"/>
          <pc:sldLayoutMkLst>
            <pc:docMk/>
            <pc:sldMasterMk cId="3201426505" sldId="2147483648"/>
            <pc:sldLayoutMk cId="1255783607" sldId="2147483649"/>
          </pc:sldLayoutMkLst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1255783607" sldId="2147483649"/>
              <ac:spMk id="2" creationId="{D80EB51C-EBF9-DA71-7C57-4665EC93546E}"/>
            </ac:spMkLst>
          </pc:spChg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1255783607" sldId="2147483649"/>
              <ac:spMk id="3" creationId="{2A8FD4B6-AEF0-8555-7471-9FECE4B3D251}"/>
            </ac:spMkLst>
          </pc:spChg>
        </pc:sldLayoutChg>
        <pc:sldLayoutChg chg="modSp">
          <pc:chgData name="Faye Lloyd-Jones" userId="5be62e60-938a-45cf-a6c7-349b69a1a2a8" providerId="ADAL" clId="{E2EC7422-5A20-4B1F-BCD0-5003DB737987}" dt="2024-01-12T08:43:56.229" v="2"/>
          <pc:sldLayoutMkLst>
            <pc:docMk/>
            <pc:sldMasterMk cId="3201426505" sldId="2147483648"/>
            <pc:sldLayoutMk cId="1525086917" sldId="2147483651"/>
          </pc:sldLayoutMkLst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1525086917" sldId="2147483651"/>
              <ac:spMk id="2" creationId="{2C481199-461E-19B8-2557-90C36A85FB8B}"/>
            </ac:spMkLst>
          </pc:spChg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1525086917" sldId="2147483651"/>
              <ac:spMk id="3" creationId="{C42ADA7E-0441-5F02-33FA-F5BA69A0F9A7}"/>
            </ac:spMkLst>
          </pc:spChg>
        </pc:sldLayoutChg>
        <pc:sldLayoutChg chg="modSp">
          <pc:chgData name="Faye Lloyd-Jones" userId="5be62e60-938a-45cf-a6c7-349b69a1a2a8" providerId="ADAL" clId="{E2EC7422-5A20-4B1F-BCD0-5003DB737987}" dt="2024-01-12T08:43:56.229" v="2"/>
          <pc:sldLayoutMkLst>
            <pc:docMk/>
            <pc:sldMasterMk cId="3201426505" sldId="2147483648"/>
            <pc:sldLayoutMk cId="1827303922" sldId="2147483652"/>
          </pc:sldLayoutMkLst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1827303922" sldId="2147483652"/>
              <ac:spMk id="3" creationId="{81FB36A1-5B80-CE62-2542-157F5B1A4DE8}"/>
            </ac:spMkLst>
          </pc:spChg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1827303922" sldId="2147483652"/>
              <ac:spMk id="4" creationId="{E8697D52-AC4B-D49B-5D53-E7A375F03D9A}"/>
            </ac:spMkLst>
          </pc:spChg>
        </pc:sldLayoutChg>
        <pc:sldLayoutChg chg="modSp">
          <pc:chgData name="Faye Lloyd-Jones" userId="5be62e60-938a-45cf-a6c7-349b69a1a2a8" providerId="ADAL" clId="{E2EC7422-5A20-4B1F-BCD0-5003DB737987}" dt="2024-01-12T08:43:56.229" v="2"/>
          <pc:sldLayoutMkLst>
            <pc:docMk/>
            <pc:sldMasterMk cId="3201426505" sldId="2147483648"/>
            <pc:sldLayoutMk cId="462314077" sldId="2147483653"/>
          </pc:sldLayoutMkLst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462314077" sldId="2147483653"/>
              <ac:spMk id="2" creationId="{33986117-5445-276C-214E-60466CE0519B}"/>
            </ac:spMkLst>
          </pc:spChg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462314077" sldId="2147483653"/>
              <ac:spMk id="3" creationId="{72D822E9-69AA-5965-1D81-9956F155BC61}"/>
            </ac:spMkLst>
          </pc:spChg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462314077" sldId="2147483653"/>
              <ac:spMk id="4" creationId="{8261DFBE-1F9F-AEB6-16CC-DBA0A65ACCF8}"/>
            </ac:spMkLst>
          </pc:spChg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462314077" sldId="2147483653"/>
              <ac:spMk id="5" creationId="{5409AD24-1807-1A56-91C0-B685EFA31D10}"/>
            </ac:spMkLst>
          </pc:spChg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462314077" sldId="2147483653"/>
              <ac:spMk id="6" creationId="{B7F8145D-AF81-A70A-49D8-C84FEF416880}"/>
            </ac:spMkLst>
          </pc:spChg>
        </pc:sldLayoutChg>
        <pc:sldLayoutChg chg="modSp">
          <pc:chgData name="Faye Lloyd-Jones" userId="5be62e60-938a-45cf-a6c7-349b69a1a2a8" providerId="ADAL" clId="{E2EC7422-5A20-4B1F-BCD0-5003DB737987}" dt="2024-01-12T08:43:56.229" v="2"/>
          <pc:sldLayoutMkLst>
            <pc:docMk/>
            <pc:sldMasterMk cId="3201426505" sldId="2147483648"/>
            <pc:sldLayoutMk cId="4105550272" sldId="2147483656"/>
          </pc:sldLayoutMkLst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4105550272" sldId="2147483656"/>
              <ac:spMk id="2" creationId="{989E46EB-48C3-1231-2F73-0002BA746267}"/>
            </ac:spMkLst>
          </pc:spChg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4105550272" sldId="2147483656"/>
              <ac:spMk id="3" creationId="{99D43212-5763-6546-226E-E84D4CE7F3B0}"/>
            </ac:spMkLst>
          </pc:spChg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4105550272" sldId="2147483656"/>
              <ac:spMk id="4" creationId="{17273233-4E1C-391F-7082-EFDFC447DB75}"/>
            </ac:spMkLst>
          </pc:spChg>
        </pc:sldLayoutChg>
        <pc:sldLayoutChg chg="modSp">
          <pc:chgData name="Faye Lloyd-Jones" userId="5be62e60-938a-45cf-a6c7-349b69a1a2a8" providerId="ADAL" clId="{E2EC7422-5A20-4B1F-BCD0-5003DB737987}" dt="2024-01-12T08:43:56.229" v="2"/>
          <pc:sldLayoutMkLst>
            <pc:docMk/>
            <pc:sldMasterMk cId="3201426505" sldId="2147483648"/>
            <pc:sldLayoutMk cId="958690753" sldId="2147483657"/>
          </pc:sldLayoutMkLst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958690753" sldId="2147483657"/>
              <ac:spMk id="2" creationId="{5D97EC2B-E747-E36C-B339-1627A9B78C39}"/>
            </ac:spMkLst>
          </pc:spChg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958690753" sldId="2147483657"/>
              <ac:spMk id="3" creationId="{3475A635-EDE1-78D7-0D0B-238DF66E375E}"/>
            </ac:spMkLst>
          </pc:spChg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958690753" sldId="2147483657"/>
              <ac:spMk id="4" creationId="{C5EE6414-4CA8-324A-27D1-898E77A8ABCF}"/>
            </ac:spMkLst>
          </pc:spChg>
        </pc:sldLayoutChg>
        <pc:sldLayoutChg chg="modSp">
          <pc:chgData name="Faye Lloyd-Jones" userId="5be62e60-938a-45cf-a6c7-349b69a1a2a8" providerId="ADAL" clId="{E2EC7422-5A20-4B1F-BCD0-5003DB737987}" dt="2024-01-12T08:43:56.229" v="2"/>
          <pc:sldLayoutMkLst>
            <pc:docMk/>
            <pc:sldMasterMk cId="3201426505" sldId="2147483648"/>
            <pc:sldLayoutMk cId="3734007903" sldId="2147483659"/>
          </pc:sldLayoutMkLst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3734007903" sldId="2147483659"/>
              <ac:spMk id="2" creationId="{AB7BB2D9-E68A-8A16-8A59-4E2D9B17EDDB}"/>
            </ac:spMkLst>
          </pc:spChg>
          <pc:spChg chg="mod">
            <ac:chgData name="Faye Lloyd-Jones" userId="5be62e60-938a-45cf-a6c7-349b69a1a2a8" providerId="ADAL" clId="{E2EC7422-5A20-4B1F-BCD0-5003DB737987}" dt="2024-01-12T08:43:56.229" v="2"/>
            <ac:spMkLst>
              <pc:docMk/>
              <pc:sldMasterMk cId="3201426505" sldId="2147483648"/>
              <pc:sldLayoutMk cId="3734007903" sldId="2147483659"/>
              <ac:spMk id="3" creationId="{835678DA-A85D-87CA-90E5-379D00BCB0EA}"/>
            </ac:spMkLst>
          </pc:spChg>
        </pc:sldLayoutChg>
      </pc:sldMasterChg>
      <pc:sldMasterChg chg="modSp setBg modSldLayout">
        <pc:chgData name="Faye Lloyd-Jones" userId="5be62e60-938a-45cf-a6c7-349b69a1a2a8" providerId="ADAL" clId="{E2EC7422-5A20-4B1F-BCD0-5003DB737987}" dt="2024-01-12T08:45:48.343" v="13" actId="207"/>
        <pc:sldMasterMkLst>
          <pc:docMk/>
          <pc:sldMasterMk cId="2633685702" sldId="2147483660"/>
        </pc:sldMasterMkLst>
        <pc:spChg chg="mod">
          <ac:chgData name="Faye Lloyd-Jones" userId="5be62e60-938a-45cf-a6c7-349b69a1a2a8" providerId="ADAL" clId="{E2EC7422-5A20-4B1F-BCD0-5003DB737987}" dt="2024-01-12T08:45:43.514" v="12" actId="207"/>
          <ac:spMkLst>
            <pc:docMk/>
            <pc:sldMasterMk cId="2633685702" sldId="2147483660"/>
            <ac:spMk id="2" creationId="{00000000-0000-0000-0000-000000000000}"/>
          </ac:spMkLst>
        </pc:spChg>
        <pc:spChg chg="mod">
          <ac:chgData name="Faye Lloyd-Jones" userId="5be62e60-938a-45cf-a6c7-349b69a1a2a8" providerId="ADAL" clId="{E2EC7422-5A20-4B1F-BCD0-5003DB737987}" dt="2024-01-12T08:45:48.343" v="13" actId="207"/>
          <ac:spMkLst>
            <pc:docMk/>
            <pc:sldMasterMk cId="2633685702" sldId="2147483660"/>
            <ac:spMk id="3" creationId="{00000000-0000-0000-0000-000000000000}"/>
          </ac:spMkLst>
        </pc:spChg>
        <pc:sldLayoutChg chg="setBg">
          <pc:chgData name="Faye Lloyd-Jones" userId="5be62e60-938a-45cf-a6c7-349b69a1a2a8" providerId="ADAL" clId="{E2EC7422-5A20-4B1F-BCD0-5003DB737987}" dt="2024-01-12T08:45:12.165" v="8"/>
          <pc:sldLayoutMkLst>
            <pc:docMk/>
            <pc:sldMasterMk cId="2633685702" sldId="2147483660"/>
            <pc:sldLayoutMk cId="1724116212" sldId="214748366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33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14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89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11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53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2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70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77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40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34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EDB-68CA-4AA3-9A24-6458117619E5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00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8FEDB-68CA-4AA3-9A24-6458117619E5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EB41F-99A2-4A81-B884-C4E547B8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68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red shield with white text&#10;&#10;Description automatically generated">
            <a:extLst>
              <a:ext uri="{FF2B5EF4-FFF2-40B4-BE49-F238E27FC236}">
                <a16:creationId xmlns:a16="http://schemas.microsoft.com/office/drawing/2014/main" id="{5F891D16-872F-E95C-D77C-8C6A57DBE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9" y="5665965"/>
            <a:ext cx="940301" cy="94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0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9C11-B215-9F33-E3CA-6B26B5A2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721FD-8A94-755B-B947-7AED7934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5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55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Lloyd-Jones</dc:creator>
  <cp:lastModifiedBy>Faye Lloyd-Jones</cp:lastModifiedBy>
  <cp:revision>1</cp:revision>
  <dcterms:created xsi:type="dcterms:W3CDTF">2023-12-20T14:49:54Z</dcterms:created>
  <dcterms:modified xsi:type="dcterms:W3CDTF">2024-01-12T08:46:24Z</dcterms:modified>
</cp:coreProperties>
</file>