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8" r:id="rId3"/>
    <p:sldId id="263" r:id="rId4"/>
    <p:sldId id="261" r:id="rId5"/>
  </p:sldIdLst>
  <p:sldSz cx="12192000" cy="6858000"/>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2242AB-3CD9-4890-8D8D-55AF59D5765B}" v="27" dt="2024-01-15T10:25:52.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8" autoAdjust="0"/>
  </p:normalViewPr>
  <p:slideViewPr>
    <p:cSldViewPr>
      <p:cViewPr varScale="1">
        <p:scale>
          <a:sx n="39" d="100"/>
          <a:sy n="39" d="100"/>
        </p:scale>
        <p:origin x="44" y="4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gs" Target="tags/tag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loyd-Jones" userId="5be62e60-938a-45cf-a6c7-349b69a1a2a8" providerId="ADAL" clId="{4A2242AB-3CD9-4890-8D8D-55AF59D5765B}"/>
    <pc:docChg chg="undo custSel addSld delSld modSld">
      <pc:chgData name="Faye Lloyd-Jones" userId="5be62e60-938a-45cf-a6c7-349b69a1a2a8" providerId="ADAL" clId="{4A2242AB-3CD9-4890-8D8D-55AF59D5765B}" dt="2024-01-15T11:15:48.713" v="4681" actId="20577"/>
      <pc:docMkLst>
        <pc:docMk/>
      </pc:docMkLst>
      <pc:sldChg chg="setBg">
        <pc:chgData name="Faye Lloyd-Jones" userId="5be62e60-938a-45cf-a6c7-349b69a1a2a8" providerId="ADAL" clId="{4A2242AB-3CD9-4890-8D8D-55AF59D5765B}" dt="2024-01-15T10:25:52.882" v="4637"/>
        <pc:sldMkLst>
          <pc:docMk/>
          <pc:sldMk cId="0" sldId="256"/>
        </pc:sldMkLst>
      </pc:sldChg>
      <pc:sldChg chg="modSp del mod modNotesTx">
        <pc:chgData name="Faye Lloyd-Jones" userId="5be62e60-938a-45cf-a6c7-349b69a1a2a8" providerId="ADAL" clId="{4A2242AB-3CD9-4890-8D8D-55AF59D5765B}" dt="2024-01-12T13:16:46.028" v="963" actId="2696"/>
        <pc:sldMkLst>
          <pc:docMk/>
          <pc:sldMk cId="0" sldId="260"/>
        </pc:sldMkLst>
        <pc:spChg chg="mod">
          <ac:chgData name="Faye Lloyd-Jones" userId="5be62e60-938a-45cf-a6c7-349b69a1a2a8" providerId="ADAL" clId="{4A2242AB-3CD9-4890-8D8D-55AF59D5765B}" dt="2024-01-12T13:11:53.032" v="162" actId="20577"/>
          <ac:spMkLst>
            <pc:docMk/>
            <pc:sldMk cId="0" sldId="260"/>
            <ac:spMk id="3" creationId="{D9CB5055-F67C-935A-51C6-6A2DAF1C1FF1}"/>
          </ac:spMkLst>
        </pc:spChg>
        <pc:spChg chg="mod">
          <ac:chgData name="Faye Lloyd-Jones" userId="5be62e60-938a-45cf-a6c7-349b69a1a2a8" providerId="ADAL" clId="{4A2242AB-3CD9-4890-8D8D-55AF59D5765B}" dt="2024-01-12T13:13:16.567" v="477" actId="113"/>
          <ac:spMkLst>
            <pc:docMk/>
            <pc:sldMk cId="0" sldId="260"/>
            <ac:spMk id="4" creationId="{D4F54BD9-30DE-12AB-A9F1-946DA929DEC2}"/>
          </ac:spMkLst>
        </pc:spChg>
      </pc:sldChg>
      <pc:sldChg chg="addSp delSp modSp mod modNotesTx">
        <pc:chgData name="Faye Lloyd-Jones" userId="5be62e60-938a-45cf-a6c7-349b69a1a2a8" providerId="ADAL" clId="{4A2242AB-3CD9-4890-8D8D-55AF59D5765B}" dt="2024-01-15T11:15:48.713" v="4681" actId="20577"/>
        <pc:sldMkLst>
          <pc:docMk/>
          <pc:sldMk cId="2176165265" sldId="261"/>
        </pc:sldMkLst>
        <pc:spChg chg="mod">
          <ac:chgData name="Faye Lloyd-Jones" userId="5be62e60-938a-45cf-a6c7-349b69a1a2a8" providerId="ADAL" clId="{4A2242AB-3CD9-4890-8D8D-55AF59D5765B}" dt="2024-01-15T11:15:48.713" v="4681" actId="20577"/>
          <ac:spMkLst>
            <pc:docMk/>
            <pc:sldMk cId="2176165265" sldId="261"/>
            <ac:spMk id="2" creationId="{D1474861-F2A5-334E-E64E-FDA06E2EF240}"/>
          </ac:spMkLst>
        </pc:spChg>
        <pc:spChg chg="add mod">
          <ac:chgData name="Faye Lloyd-Jones" userId="5be62e60-938a-45cf-a6c7-349b69a1a2a8" providerId="ADAL" clId="{4A2242AB-3CD9-4890-8D8D-55AF59D5765B}" dt="2024-01-15T09:26:30.057" v="3796" actId="1036"/>
          <ac:spMkLst>
            <pc:docMk/>
            <pc:sldMk cId="2176165265" sldId="261"/>
            <ac:spMk id="4" creationId="{68EFC9A9-291B-4AB0-47C0-01B50A09FFD7}"/>
          </ac:spMkLst>
        </pc:spChg>
        <pc:spChg chg="add del mod">
          <ac:chgData name="Faye Lloyd-Jones" userId="5be62e60-938a-45cf-a6c7-349b69a1a2a8" providerId="ADAL" clId="{4A2242AB-3CD9-4890-8D8D-55AF59D5765B}" dt="2024-01-12T14:41:45.973" v="1726" actId="478"/>
          <ac:spMkLst>
            <pc:docMk/>
            <pc:sldMk cId="2176165265" sldId="261"/>
            <ac:spMk id="5" creationId="{60118311-BA8B-55A1-FBEA-6FB92A730468}"/>
          </ac:spMkLst>
        </pc:spChg>
        <pc:spChg chg="add mod">
          <ac:chgData name="Faye Lloyd-Jones" userId="5be62e60-938a-45cf-a6c7-349b69a1a2a8" providerId="ADAL" clId="{4A2242AB-3CD9-4890-8D8D-55AF59D5765B}" dt="2024-01-15T10:18:11.484" v="4635" actId="1076"/>
          <ac:spMkLst>
            <pc:docMk/>
            <pc:sldMk cId="2176165265" sldId="261"/>
            <ac:spMk id="5" creationId="{DDDA443E-F07D-B049-96E1-42935318021A}"/>
          </ac:spMkLst>
        </pc:spChg>
        <pc:spChg chg="add del mod">
          <ac:chgData name="Faye Lloyd-Jones" userId="5be62e60-938a-45cf-a6c7-349b69a1a2a8" providerId="ADAL" clId="{4A2242AB-3CD9-4890-8D8D-55AF59D5765B}" dt="2024-01-12T14:45:59.952" v="1827" actId="478"/>
          <ac:spMkLst>
            <pc:docMk/>
            <pc:sldMk cId="2176165265" sldId="261"/>
            <ac:spMk id="7" creationId="{FCB41731-2E42-7D62-4601-6CCA26532BE1}"/>
          </ac:spMkLst>
        </pc:spChg>
        <pc:spChg chg="add del mod">
          <ac:chgData name="Faye Lloyd-Jones" userId="5be62e60-938a-45cf-a6c7-349b69a1a2a8" providerId="ADAL" clId="{4A2242AB-3CD9-4890-8D8D-55AF59D5765B}" dt="2024-01-12T14:45:58.934" v="1826" actId="478"/>
          <ac:spMkLst>
            <pc:docMk/>
            <pc:sldMk cId="2176165265" sldId="261"/>
            <ac:spMk id="9" creationId="{3E337998-4D09-EDD2-57BB-6C18FA2A6624}"/>
          </ac:spMkLst>
        </pc:spChg>
        <pc:picChg chg="add del">
          <ac:chgData name="Faye Lloyd-Jones" userId="5be62e60-938a-45cf-a6c7-349b69a1a2a8" providerId="ADAL" clId="{4A2242AB-3CD9-4890-8D8D-55AF59D5765B}" dt="2024-01-15T09:19:06.173" v="3709"/>
          <ac:picMkLst>
            <pc:docMk/>
            <pc:sldMk cId="2176165265" sldId="261"/>
            <ac:picMk id="3" creationId="{630F204B-9542-5032-2BC0-940D246B9EB6}"/>
          </ac:picMkLst>
        </pc:picChg>
        <pc:picChg chg="add del mod">
          <ac:chgData name="Faye Lloyd-Jones" userId="5be62e60-938a-45cf-a6c7-349b69a1a2a8" providerId="ADAL" clId="{4A2242AB-3CD9-4890-8D8D-55AF59D5765B}" dt="2024-01-12T13:24:50.433" v="1222" actId="478"/>
          <ac:picMkLst>
            <pc:docMk/>
            <pc:sldMk cId="2176165265" sldId="261"/>
            <ac:picMk id="3" creationId="{C5865512-3C32-39BA-D074-C05F880761F4}"/>
          </ac:picMkLst>
        </pc:picChg>
        <pc:picChg chg="add del mod">
          <ac:chgData name="Faye Lloyd-Jones" userId="5be62e60-938a-45cf-a6c7-349b69a1a2a8" providerId="ADAL" clId="{4A2242AB-3CD9-4890-8D8D-55AF59D5765B}" dt="2024-01-12T14:45:57.643" v="1825" actId="478"/>
          <ac:picMkLst>
            <pc:docMk/>
            <pc:sldMk cId="2176165265" sldId="261"/>
            <ac:picMk id="3" creationId="{FFD027D4-6219-79DB-975D-FF403093E6D5}"/>
          </ac:picMkLst>
        </pc:picChg>
        <pc:picChg chg="add del mod">
          <ac:chgData name="Faye Lloyd-Jones" userId="5be62e60-938a-45cf-a6c7-349b69a1a2a8" providerId="ADAL" clId="{4A2242AB-3CD9-4890-8D8D-55AF59D5765B}" dt="2024-01-12T14:41:44.683" v="1725" actId="478"/>
          <ac:picMkLst>
            <pc:docMk/>
            <pc:sldMk cId="2176165265" sldId="261"/>
            <ac:picMk id="4" creationId="{80E15A91-9E93-9379-5F46-2F0A2DE245D7}"/>
          </ac:picMkLst>
        </pc:picChg>
        <pc:picChg chg="add del mod">
          <ac:chgData name="Faye Lloyd-Jones" userId="5be62e60-938a-45cf-a6c7-349b69a1a2a8" providerId="ADAL" clId="{4A2242AB-3CD9-4890-8D8D-55AF59D5765B}" dt="2024-01-12T14:45:57.643" v="1825" actId="478"/>
          <ac:picMkLst>
            <pc:docMk/>
            <pc:sldMk cId="2176165265" sldId="261"/>
            <ac:picMk id="6" creationId="{5A3CAD09-C6A3-53A1-2F26-33BDC7A3BE83}"/>
          </ac:picMkLst>
        </pc:picChg>
        <pc:picChg chg="add del mod">
          <ac:chgData name="Faye Lloyd-Jones" userId="5be62e60-938a-45cf-a6c7-349b69a1a2a8" providerId="ADAL" clId="{4A2242AB-3CD9-4890-8D8D-55AF59D5765B}" dt="2024-01-12T14:45:10.202" v="1790"/>
          <ac:picMkLst>
            <pc:docMk/>
            <pc:sldMk cId="2176165265" sldId="261"/>
            <ac:picMk id="8" creationId="{1457C97E-C5CA-B680-5912-B43C6671CA3B}"/>
          </ac:picMkLst>
        </pc:picChg>
        <pc:picChg chg="add del mod">
          <ac:chgData name="Faye Lloyd-Jones" userId="5be62e60-938a-45cf-a6c7-349b69a1a2a8" providerId="ADAL" clId="{4A2242AB-3CD9-4890-8D8D-55AF59D5765B}" dt="2024-01-12T14:50:13.072" v="1847" actId="478"/>
          <ac:picMkLst>
            <pc:docMk/>
            <pc:sldMk cId="2176165265" sldId="261"/>
            <ac:picMk id="10" creationId="{B3ACBF33-B4AF-30A3-302F-7B0887A5F6EA}"/>
          </ac:picMkLst>
        </pc:picChg>
        <pc:picChg chg="add del mod">
          <ac:chgData name="Faye Lloyd-Jones" userId="5be62e60-938a-45cf-a6c7-349b69a1a2a8" providerId="ADAL" clId="{4A2242AB-3CD9-4890-8D8D-55AF59D5765B}" dt="2024-01-15T09:19:29.991" v="3716" actId="478"/>
          <ac:picMkLst>
            <pc:docMk/>
            <pc:sldMk cId="2176165265" sldId="261"/>
            <ac:picMk id="11" creationId="{E11391D6-DD4F-D7E4-8F52-BB4CA97F9944}"/>
          </ac:picMkLst>
        </pc:picChg>
        <pc:picChg chg="add mod">
          <ac:chgData name="Faye Lloyd-Jones" userId="5be62e60-938a-45cf-a6c7-349b69a1a2a8" providerId="ADAL" clId="{4A2242AB-3CD9-4890-8D8D-55AF59D5765B}" dt="2024-01-15T09:25:14.100" v="3775" actId="1076"/>
          <ac:picMkLst>
            <pc:docMk/>
            <pc:sldMk cId="2176165265" sldId="261"/>
            <ac:picMk id="12" creationId="{DBB6A105-C022-8F17-55C8-E994803C43ED}"/>
          </ac:picMkLst>
        </pc:picChg>
      </pc:sldChg>
      <pc:sldChg chg="del">
        <pc:chgData name="Faye Lloyd-Jones" userId="5be62e60-938a-45cf-a6c7-349b69a1a2a8" providerId="ADAL" clId="{4A2242AB-3CD9-4890-8D8D-55AF59D5765B}" dt="2024-01-12T13:18:51.873" v="1182" actId="2696"/>
        <pc:sldMkLst>
          <pc:docMk/>
          <pc:sldMk cId="1483180452" sldId="262"/>
        </pc:sldMkLst>
      </pc:sldChg>
      <pc:sldChg chg="modNotesTx">
        <pc:chgData name="Faye Lloyd-Jones" userId="5be62e60-938a-45cf-a6c7-349b69a1a2a8" providerId="ADAL" clId="{4A2242AB-3CD9-4890-8D8D-55AF59D5765B}" dt="2024-01-15T09:30:32.718" v="4194"/>
        <pc:sldMkLst>
          <pc:docMk/>
          <pc:sldMk cId="3118141734" sldId="263"/>
        </pc:sldMkLst>
      </pc:sldChg>
      <pc:sldChg chg="addSp delSp modSp new del mod">
        <pc:chgData name="Faye Lloyd-Jones" userId="5be62e60-938a-45cf-a6c7-349b69a1a2a8" providerId="ADAL" clId="{4A2242AB-3CD9-4890-8D8D-55AF59D5765B}" dt="2024-01-15T09:33:06.187" v="4202" actId="2696"/>
        <pc:sldMkLst>
          <pc:docMk/>
          <pc:sldMk cId="770667861" sldId="264"/>
        </pc:sldMkLst>
        <pc:spChg chg="add mod">
          <ac:chgData name="Faye Lloyd-Jones" userId="5be62e60-938a-45cf-a6c7-349b69a1a2a8" providerId="ADAL" clId="{4A2242AB-3CD9-4890-8D8D-55AF59D5765B}" dt="2024-01-15T09:18:44.342" v="3707" actId="313"/>
          <ac:spMkLst>
            <pc:docMk/>
            <pc:sldMk cId="770667861" sldId="264"/>
            <ac:spMk id="3" creationId="{52FE03AF-C936-DC25-2C9A-6A8EAB33ED8B}"/>
          </ac:spMkLst>
        </pc:spChg>
        <pc:picChg chg="add del mod">
          <ac:chgData name="Faye Lloyd-Jones" userId="5be62e60-938a-45cf-a6c7-349b69a1a2a8" providerId="ADAL" clId="{4A2242AB-3CD9-4890-8D8D-55AF59D5765B}" dt="2024-01-12T14:56:44.269" v="2784"/>
          <ac:picMkLst>
            <pc:docMk/>
            <pc:sldMk cId="770667861" sldId="264"/>
            <ac:picMk id="2" creationId="{18811118-514C-ABA5-A078-B2EAE8ED791E}"/>
          </ac:picMkLst>
        </pc:picChg>
      </pc:sldChg>
    </pc:docChg>
  </pc:docChgLst>
  <pc:docChgLst>
    <pc:chgData name="Faye Lloyd-Jones" userId="5be62e60-938a-45cf-a6c7-349b69a1a2a8" providerId="ADAL" clId="{24AF8D4D-BC04-4DDD-BCB4-64EA463152A5}"/>
    <pc:docChg chg="custSel addSld modSld">
      <pc:chgData name="Faye Lloyd-Jones" userId="5be62e60-938a-45cf-a6c7-349b69a1a2a8" providerId="ADAL" clId="{24AF8D4D-BC04-4DDD-BCB4-64EA463152A5}" dt="2024-01-12T13:09:57.033" v="1093" actId="403"/>
      <pc:docMkLst>
        <pc:docMk/>
      </pc:docMkLst>
      <pc:sldChg chg="modSp mod modNotesTx">
        <pc:chgData name="Faye Lloyd-Jones" userId="5be62e60-938a-45cf-a6c7-349b69a1a2a8" providerId="ADAL" clId="{24AF8D4D-BC04-4DDD-BCB4-64EA463152A5}" dt="2024-01-12T13:03:56.440" v="423" actId="20577"/>
        <pc:sldMkLst>
          <pc:docMk/>
          <pc:sldMk cId="0" sldId="260"/>
        </pc:sldMkLst>
        <pc:spChg chg="mod">
          <ac:chgData name="Faye Lloyd-Jones" userId="5be62e60-938a-45cf-a6c7-349b69a1a2a8" providerId="ADAL" clId="{24AF8D4D-BC04-4DDD-BCB4-64EA463152A5}" dt="2024-01-12T13:00:29.094" v="17" actId="20577"/>
          <ac:spMkLst>
            <pc:docMk/>
            <pc:sldMk cId="0" sldId="260"/>
            <ac:spMk id="3" creationId="{D9CB5055-F67C-935A-51C6-6A2DAF1C1FF1}"/>
          </ac:spMkLst>
        </pc:spChg>
        <pc:spChg chg="mod">
          <ac:chgData name="Faye Lloyd-Jones" userId="5be62e60-938a-45cf-a6c7-349b69a1a2a8" providerId="ADAL" clId="{24AF8D4D-BC04-4DDD-BCB4-64EA463152A5}" dt="2024-01-12T13:03:56.440" v="423" actId="20577"/>
          <ac:spMkLst>
            <pc:docMk/>
            <pc:sldMk cId="0" sldId="260"/>
            <ac:spMk id="4" creationId="{D4F54BD9-30DE-12AB-A9F1-946DA929DEC2}"/>
          </ac:spMkLst>
        </pc:spChg>
      </pc:sldChg>
      <pc:sldChg chg="addSp modSp new">
        <pc:chgData name="Faye Lloyd-Jones" userId="5be62e60-938a-45cf-a6c7-349b69a1a2a8" providerId="ADAL" clId="{24AF8D4D-BC04-4DDD-BCB4-64EA463152A5}" dt="2024-01-12T13:07:26.882" v="1011" actId="1076"/>
        <pc:sldMkLst>
          <pc:docMk/>
          <pc:sldMk cId="2176165265" sldId="261"/>
        </pc:sldMkLst>
        <pc:spChg chg="add mod">
          <ac:chgData name="Faye Lloyd-Jones" userId="5be62e60-938a-45cf-a6c7-349b69a1a2a8" providerId="ADAL" clId="{24AF8D4D-BC04-4DDD-BCB4-64EA463152A5}" dt="2024-01-12T13:07:26.882" v="1011" actId="1076"/>
          <ac:spMkLst>
            <pc:docMk/>
            <pc:sldMk cId="2176165265" sldId="261"/>
            <ac:spMk id="2" creationId="{D1474861-F2A5-334E-E64E-FDA06E2EF240}"/>
          </ac:spMkLst>
        </pc:spChg>
      </pc:sldChg>
      <pc:sldChg chg="addSp delSp modSp new">
        <pc:chgData name="Faye Lloyd-Jones" userId="5be62e60-938a-45cf-a6c7-349b69a1a2a8" providerId="ADAL" clId="{24AF8D4D-BC04-4DDD-BCB4-64EA463152A5}" dt="2024-01-12T13:08:06.336" v="1017" actId="478"/>
        <pc:sldMkLst>
          <pc:docMk/>
          <pc:sldMk cId="1483180452" sldId="262"/>
        </pc:sldMkLst>
        <pc:spChg chg="add mod">
          <ac:chgData name="Faye Lloyd-Jones" userId="5be62e60-938a-45cf-a6c7-349b69a1a2a8" providerId="ADAL" clId="{24AF8D4D-BC04-4DDD-BCB4-64EA463152A5}" dt="2024-01-12T13:08:03.018" v="1016" actId="1076"/>
          <ac:spMkLst>
            <pc:docMk/>
            <pc:sldMk cId="1483180452" sldId="262"/>
            <ac:spMk id="2" creationId="{4727E972-B324-6F65-33F6-F857BBBC3833}"/>
          </ac:spMkLst>
        </pc:spChg>
        <pc:spChg chg="add del mod">
          <ac:chgData name="Faye Lloyd-Jones" userId="5be62e60-938a-45cf-a6c7-349b69a1a2a8" providerId="ADAL" clId="{24AF8D4D-BC04-4DDD-BCB4-64EA463152A5}" dt="2024-01-12T13:08:06.336" v="1017" actId="478"/>
          <ac:spMkLst>
            <pc:docMk/>
            <pc:sldMk cId="1483180452" sldId="262"/>
            <ac:spMk id="3" creationId="{DD3A0D4E-D4D4-E8D2-96C5-288A87F36C25}"/>
          </ac:spMkLst>
        </pc:spChg>
      </pc:sldChg>
      <pc:sldChg chg="addSp modSp new">
        <pc:chgData name="Faye Lloyd-Jones" userId="5be62e60-938a-45cf-a6c7-349b69a1a2a8" providerId="ADAL" clId="{24AF8D4D-BC04-4DDD-BCB4-64EA463152A5}" dt="2024-01-12T13:09:57.033" v="1093" actId="403"/>
        <pc:sldMkLst>
          <pc:docMk/>
          <pc:sldMk cId="3118141734" sldId="263"/>
        </pc:sldMkLst>
        <pc:spChg chg="add mod">
          <ac:chgData name="Faye Lloyd-Jones" userId="5be62e60-938a-45cf-a6c7-349b69a1a2a8" providerId="ADAL" clId="{24AF8D4D-BC04-4DDD-BCB4-64EA463152A5}" dt="2024-01-12T13:09:57.033" v="1093" actId="403"/>
          <ac:spMkLst>
            <pc:docMk/>
            <pc:sldMk cId="3118141734" sldId="263"/>
            <ac:spMk id="2" creationId="{90D9B425-4F4C-7BB8-67CB-75676EEC99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70BFD-B392-4D37-9B32-F0E71BEFF681}"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896EE-6992-4E2A-9707-013A2098D178}" type="slidenum">
              <a:rPr lang="en-GB" smtClean="0"/>
              <a:t>‹#›</a:t>
            </a:fld>
            <a:endParaRPr lang="en-GB"/>
          </a:p>
        </p:txBody>
      </p:sp>
    </p:spTree>
    <p:extLst>
      <p:ext uri="{BB962C8B-B14F-4D97-AF65-F5344CB8AC3E}">
        <p14:creationId xmlns:p14="http://schemas.microsoft.com/office/powerpoint/2010/main" val="152546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Self-Denial 2024 videos can be found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58896EE-6992-4E2A-9707-013A2098D178}" type="slidenum">
              <a:rPr lang="en-GB" smtClean="0"/>
              <a:t>3</a:t>
            </a:fld>
            <a:endParaRPr lang="en-GB"/>
          </a:p>
        </p:txBody>
      </p:sp>
    </p:spTree>
    <p:extLst>
      <p:ext uri="{BB962C8B-B14F-4D97-AF65-F5344CB8AC3E}">
        <p14:creationId xmlns:p14="http://schemas.microsoft.com/office/powerpoint/2010/main" val="396963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quote taken from the video on the left-hand side. Then ask for people to openly pray using the points on the right-hand side of the screen. At the end of this time of prayer for Nuuk Salvation Army, you may want to join together and sing. In the video, Nathanael explains the impact of music to communicate emotions and connect with God. Song suggestion (taken from the video) ‘All Heaven Declares’ </a:t>
            </a:r>
            <a:r>
              <a:rPr lang="en-GB" i="1" dirty="0"/>
              <a:t>SASB 237</a:t>
            </a:r>
            <a:r>
              <a:rPr lang="en-GB" dirty="0"/>
              <a:t>.</a:t>
            </a:r>
          </a:p>
        </p:txBody>
      </p:sp>
      <p:sp>
        <p:nvSpPr>
          <p:cNvPr id="4" name="Slide Number Placeholder 3"/>
          <p:cNvSpPr>
            <a:spLocks noGrp="1"/>
          </p:cNvSpPr>
          <p:nvPr>
            <p:ph type="sldNum" sz="quarter" idx="5"/>
          </p:nvPr>
        </p:nvSpPr>
        <p:spPr/>
        <p:txBody>
          <a:bodyPr/>
          <a:lstStyle/>
          <a:p>
            <a:fld id="{E58896EE-6992-4E2A-9707-013A2098D178}" type="slidenum">
              <a:rPr lang="en-GB" smtClean="0"/>
              <a:t>4</a:t>
            </a:fld>
            <a:endParaRPr lang="en-GB"/>
          </a:p>
        </p:txBody>
      </p:sp>
    </p:spTree>
    <p:extLst>
      <p:ext uri="{BB962C8B-B14F-4D97-AF65-F5344CB8AC3E}">
        <p14:creationId xmlns:p14="http://schemas.microsoft.com/office/powerpoint/2010/main" val="261446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71EF329-6578-4D60-A2DE-FCF397A6B7B5}"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1C33BFE1-601C-44D7-A5CE-0E889CE45986}"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FCAFD17-008F-450A-AAA3-657FD58CBBFC}"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6697DB4-614B-4463-919A-6C57AFDEC223}"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28E2950E-2387-4C0F-B0AF-A2629EB67B33}"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57D1E010-F5ED-4D87-BCF4-068D9F973F4D}" type="datetimeFigureOut">
              <a:rPr lang="en-US" smtClean="0"/>
              <a:t>1/26/2024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C6E233EE-601D-4827-8C38-3D8FCFC31329}" type="datetimeFigureOut">
              <a:rPr lang="en-US" smtClean="0"/>
              <a:t>1/26/2024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0A67239-683D-48AA-B9EE-90E29C8264ED}" type="datetimeFigureOut">
              <a:rPr lang="en-US" smtClean="0"/>
              <a:t>1/26/2024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1D485E5F-1CAE-4D75-BFBD-F8D73AE230B4}" type="datetimeFigureOut">
              <a:rPr lang="en-US" smtClean="0"/>
              <a:t>1/26/2024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99F257E-46A0-4F3C-ACA1-2545F3455EEA}" type="datetimeFigureOut">
              <a:rPr lang="en-US" smtClean="0"/>
              <a:t>1/26/2024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52C9A15-9B35-4223-B91B-2BA46C220610}" type="datetimeFigureOut">
              <a:rPr lang="en-US" smtClean="0"/>
              <a:t>1/26/2024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1/26/2024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36F02C-7FAB-A0A2-BF6D-F3216A2A9028}"/>
              </a:ext>
            </a:extLst>
          </p:cNvPr>
          <p:cNvSpPr txBox="1"/>
          <p:nvPr/>
        </p:nvSpPr>
        <p:spPr>
          <a:xfrm>
            <a:off x="7104112" y="5877272"/>
            <a:ext cx="468052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3600" b="1" dirty="0">
                <a:solidFill>
                  <a:schemeClr val="bg1"/>
                </a:solidFill>
                <a:latin typeface="Trebuchet MS" panose="020B0603020202020204" pitchFamily="34" charset="0"/>
              </a:rPr>
              <a:t>Week Two</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110C25-29AB-B6F9-6835-9A5AABF696BA}"/>
              </a:ext>
            </a:extLst>
          </p:cNvPr>
          <p:cNvSpPr txBox="1"/>
          <p:nvPr/>
        </p:nvSpPr>
        <p:spPr>
          <a:xfrm>
            <a:off x="2063552" y="5157192"/>
            <a:ext cx="8352928" cy="830997"/>
          </a:xfrm>
          <a:prstGeom prst="rect">
            <a:avLst/>
          </a:prstGeom>
          <a:noFill/>
        </p:spPr>
        <p:txBody>
          <a:bodyPr wrap="square" rtlCol="0">
            <a:spAutoFit/>
          </a:bodyPr>
          <a:lstStyle/>
          <a:p>
            <a:pPr algn="ctr"/>
            <a:r>
              <a:rPr lang="en-GB" sz="4400" b="1" dirty="0">
                <a:latin typeface="Trebuchet MS" panose="020B0603020202020204" pitchFamily="34" charset="0"/>
                <a:cs typeface="Arial" panose="020B0604020202020204" pitchFamily="34" charset="0"/>
              </a:rPr>
              <a:t>Insert title </a:t>
            </a:r>
            <a:r>
              <a:rPr lang="en-GB" sz="4800" b="1" dirty="0">
                <a:latin typeface="Trebuchet MS" panose="020B0603020202020204" pitchFamily="34" charset="0"/>
                <a:cs typeface="Arial" panose="020B0604020202020204" pitchFamily="34" charset="0"/>
              </a:rPr>
              <a:t>here</a:t>
            </a:r>
            <a:endParaRPr lang="en-GB" sz="4400" b="1" dirty="0">
              <a:latin typeface="Trebuchet MS" panose="020B0603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D9B425-4F4C-7BB8-67CB-75676EEC996D}"/>
              </a:ext>
            </a:extLst>
          </p:cNvPr>
          <p:cNvSpPr/>
          <p:nvPr/>
        </p:nvSpPr>
        <p:spPr>
          <a:xfrm>
            <a:off x="191344" y="188640"/>
            <a:ext cx="11809312" cy="6480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Insert video here</a:t>
            </a:r>
          </a:p>
        </p:txBody>
      </p:sp>
    </p:spTree>
    <p:extLst>
      <p:ext uri="{BB962C8B-B14F-4D97-AF65-F5344CB8AC3E}">
        <p14:creationId xmlns:p14="http://schemas.microsoft.com/office/powerpoint/2010/main" val="31181417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74861-F2A5-334E-E64E-FDA06E2EF240}"/>
              </a:ext>
            </a:extLst>
          </p:cNvPr>
          <p:cNvSpPr txBox="1"/>
          <p:nvPr/>
        </p:nvSpPr>
        <p:spPr>
          <a:xfrm>
            <a:off x="6096000" y="404664"/>
            <a:ext cx="5328592" cy="3785652"/>
          </a:xfrm>
          <a:prstGeom prst="rect">
            <a:avLst/>
          </a:prstGeom>
          <a:noFill/>
        </p:spPr>
        <p:txBody>
          <a:bodyPr wrap="square" rtlCol="0">
            <a:spAutoFit/>
          </a:bodyPr>
          <a:lstStyle/>
          <a:p>
            <a:r>
              <a:rPr lang="en-GB" sz="3000" b="1" dirty="0">
                <a:latin typeface="Trebuchet MS" panose="020B0603020202020204" pitchFamily="34" charset="0"/>
                <a:cs typeface="Arial" panose="020B0604020202020204" pitchFamily="34" charset="0"/>
              </a:rPr>
              <a:t>Prayer Points</a:t>
            </a:r>
          </a:p>
          <a:p>
            <a:pPr marL="457200" indent="-457200">
              <a:buFont typeface="Arial" panose="020B0604020202020204" pitchFamily="34" charset="0"/>
              <a:buChar char="•"/>
            </a:pPr>
            <a:r>
              <a:rPr lang="en-GB" sz="3000" dirty="0">
                <a:latin typeface="Trebuchet MS" panose="020B0603020202020204" pitchFamily="34" charset="0"/>
                <a:cs typeface="Arial" panose="020B0604020202020204" pitchFamily="34" charset="0"/>
              </a:rPr>
              <a:t>Homelessness in Nuuk </a:t>
            </a:r>
          </a:p>
          <a:p>
            <a:pPr marL="457200" indent="-457200">
              <a:buFont typeface="Arial" panose="020B0604020202020204" pitchFamily="34" charset="0"/>
              <a:buChar char="•"/>
            </a:pPr>
            <a:r>
              <a:rPr lang="en-GB" sz="3000" dirty="0">
                <a:latin typeface="Trebuchet MS" panose="020B0603020202020204" pitchFamily="34" charset="0"/>
                <a:cs typeface="Arial" panose="020B0604020202020204" pitchFamily="34" charset="0"/>
              </a:rPr>
              <a:t>Language and communication challenges</a:t>
            </a:r>
          </a:p>
          <a:p>
            <a:pPr marL="457200" indent="-457200">
              <a:buFont typeface="Arial" panose="020B0604020202020204" pitchFamily="34" charset="0"/>
              <a:buChar char="•"/>
            </a:pPr>
            <a:r>
              <a:rPr lang="en-GB" sz="3000" dirty="0">
                <a:latin typeface="Trebuchet MS" panose="020B0603020202020204" pitchFamily="34" charset="0"/>
                <a:cs typeface="Arial" panose="020B0604020202020204" pitchFamily="34" charset="0"/>
              </a:rPr>
              <a:t>Spiritual and social work  in Nuuk</a:t>
            </a:r>
          </a:p>
          <a:p>
            <a:pPr marL="457200" indent="-457200">
              <a:buFont typeface="Arial" panose="020B0604020202020204" pitchFamily="34" charset="0"/>
              <a:buChar char="•"/>
            </a:pPr>
            <a:r>
              <a:rPr lang="en-GB" sz="3000" dirty="0">
                <a:latin typeface="Trebuchet MS" panose="020B0603020202020204" pitchFamily="34" charset="0"/>
                <a:cs typeface="Arial" panose="020B0604020202020204" pitchFamily="34" charset="0"/>
              </a:rPr>
              <a:t>Drug and alcohol addiction</a:t>
            </a:r>
          </a:p>
          <a:p>
            <a:pPr marL="457200" indent="-457200">
              <a:buFont typeface="Arial" panose="020B0604020202020204" pitchFamily="34" charset="0"/>
              <a:buChar char="•"/>
            </a:pPr>
            <a:r>
              <a:rPr lang="en-GB" sz="3000" dirty="0">
                <a:latin typeface="Trebuchet MS" panose="020B0603020202020204" pitchFamily="34" charset="0"/>
                <a:cs typeface="Arial" panose="020B0604020202020204" pitchFamily="34" charset="0"/>
              </a:rPr>
              <a:t>Weather extremes</a:t>
            </a:r>
          </a:p>
        </p:txBody>
      </p:sp>
      <p:pic>
        <p:nvPicPr>
          <p:cNvPr id="12" name="Picture 11">
            <a:extLst>
              <a:ext uri="{FF2B5EF4-FFF2-40B4-BE49-F238E27FC236}">
                <a16:creationId xmlns:a16="http://schemas.microsoft.com/office/drawing/2014/main" id="{DBB6A105-C022-8F17-55C8-E994803C43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4" y="476672"/>
            <a:ext cx="4138980" cy="2769693"/>
          </a:xfrm>
          <a:prstGeom prst="rect">
            <a:avLst/>
          </a:prstGeom>
        </p:spPr>
      </p:pic>
      <p:sp>
        <p:nvSpPr>
          <p:cNvPr id="4" name="TextBox 3">
            <a:extLst>
              <a:ext uri="{FF2B5EF4-FFF2-40B4-BE49-F238E27FC236}">
                <a16:creationId xmlns:a16="http://schemas.microsoft.com/office/drawing/2014/main" id="{68EFC9A9-291B-4AB0-47C0-01B50A09FFD7}"/>
              </a:ext>
            </a:extLst>
          </p:cNvPr>
          <p:cNvSpPr txBox="1"/>
          <p:nvPr/>
        </p:nvSpPr>
        <p:spPr>
          <a:xfrm>
            <a:off x="767408" y="3590433"/>
            <a:ext cx="4680520" cy="2246769"/>
          </a:xfrm>
          <a:prstGeom prst="rect">
            <a:avLst/>
          </a:prstGeom>
          <a:noFill/>
        </p:spPr>
        <p:txBody>
          <a:bodyPr wrap="square" rtlCol="0">
            <a:spAutoFit/>
          </a:bodyPr>
          <a:lstStyle/>
          <a:p>
            <a:pPr algn="ctr"/>
            <a:r>
              <a:rPr lang="en-GB" sz="2800" dirty="0">
                <a:latin typeface="Trebuchet MS" panose="020B0603020202020204" pitchFamily="34" charset="0"/>
                <a:cs typeface="Arial" panose="020B0604020202020204" pitchFamily="34" charset="0"/>
              </a:rPr>
              <a:t>‘Success is seeing people’s lives </a:t>
            </a:r>
            <a:r>
              <a:rPr lang="en-GB" sz="2800" b="1" dirty="0">
                <a:latin typeface="Trebuchet MS" panose="020B0603020202020204" pitchFamily="34" charset="0"/>
                <a:cs typeface="Arial" panose="020B0604020202020204" pitchFamily="34" charset="0"/>
              </a:rPr>
              <a:t>transformed </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2800" dirty="0">
                <a:latin typeface="Trebuchet MS" panose="020B0603020202020204" pitchFamily="34" charset="0"/>
                <a:cs typeface="Arial" panose="020B0604020202020204" pitchFamily="34" charset="0"/>
              </a:rPr>
              <a:t> </a:t>
            </a:r>
          </a:p>
          <a:p>
            <a:pPr algn="ctr"/>
            <a:r>
              <a:rPr lang="en-GB" sz="2800" dirty="0">
                <a:latin typeface="Trebuchet MS" panose="020B0603020202020204" pitchFamily="34" charset="0"/>
                <a:cs typeface="Arial" panose="020B0604020202020204" pitchFamily="34" charset="0"/>
              </a:rPr>
              <a:t>the small steps but also </a:t>
            </a:r>
          </a:p>
          <a:p>
            <a:pPr algn="ctr"/>
            <a:r>
              <a:rPr lang="en-GB" sz="2800" dirty="0">
                <a:latin typeface="Trebuchet MS" panose="020B0603020202020204" pitchFamily="34" charset="0"/>
                <a:cs typeface="Arial" panose="020B0604020202020204" pitchFamily="34" charset="0"/>
              </a:rPr>
              <a:t>the big steps and everything in between.’</a:t>
            </a:r>
          </a:p>
        </p:txBody>
      </p:sp>
      <p:sp>
        <p:nvSpPr>
          <p:cNvPr id="5" name="TextBox 4">
            <a:extLst>
              <a:ext uri="{FF2B5EF4-FFF2-40B4-BE49-F238E27FC236}">
                <a16:creationId xmlns:a16="http://schemas.microsoft.com/office/drawing/2014/main" id="{DDDA443E-F07D-B049-96E1-42935318021A}"/>
              </a:ext>
            </a:extLst>
          </p:cNvPr>
          <p:cNvSpPr txBox="1"/>
          <p:nvPr/>
        </p:nvSpPr>
        <p:spPr>
          <a:xfrm>
            <a:off x="-2688976" y="5861469"/>
            <a:ext cx="11485276" cy="369332"/>
          </a:xfrm>
          <a:prstGeom prst="rect">
            <a:avLst/>
          </a:prstGeom>
          <a:noFill/>
        </p:spPr>
        <p:txBody>
          <a:bodyPr wrap="square" rtlCol="0">
            <a:spAutoFit/>
          </a:bodyPr>
          <a:lstStyle/>
          <a:p>
            <a:pPr algn="ctr"/>
            <a:r>
              <a:rPr lang="en-GB" dirty="0">
                <a:latin typeface="Trebuchet MS" panose="020B0603020202020204" pitchFamily="34" charset="0"/>
                <a:cs typeface="Arial" panose="020B0604020202020204" pitchFamily="34" charset="0"/>
              </a:rPr>
              <a:t>Captain Nathanael </a:t>
            </a:r>
            <a:r>
              <a:rPr lang="en-GB" dirty="0" err="1">
                <a:latin typeface="Trebuchet MS" panose="020B0603020202020204" pitchFamily="34" charset="0"/>
                <a:cs typeface="Arial" panose="020B0604020202020204" pitchFamily="34" charset="0"/>
              </a:rPr>
              <a:t>M</a:t>
            </a:r>
            <a:r>
              <a:rPr lang="en-GB" b="0" i="0" dirty="0" err="1">
                <a:solidFill>
                  <a:srgbClr val="040C28"/>
                </a:solidFill>
                <a:effectLst/>
                <a:latin typeface="Trebuchet MS" panose="020B0603020202020204" pitchFamily="34" charset="0"/>
              </a:rPr>
              <a:t>ünch</a:t>
            </a:r>
            <a:endParaRPr lang="en-GB"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17616526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7.31"/>
  <p:tag name="AS_TITLE" val="Aspose.Slides for Java"/>
  <p:tag name="AS_VERSION" val="2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165</Words>
  <Application>Microsoft Office PowerPoint</Application>
  <PresentationFormat>Widescreen</PresentationFormat>
  <Paragraphs>17</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Trebuchet MS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Faye Lloyd-Jones</cp:lastModifiedBy>
  <cp:revision>6</cp:revision>
  <cp:lastPrinted>2024-01-10T13:11:53Z</cp:lastPrinted>
  <dcterms:created xsi:type="dcterms:W3CDTF">2024-01-10T13:11:53Z</dcterms:created>
  <dcterms:modified xsi:type="dcterms:W3CDTF">2024-01-26T13:31:58Z</dcterms:modified>
</cp:coreProperties>
</file>