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63" r:id="rId4"/>
    <p:sldId id="261" r:id="rId5"/>
  </p:sldIdLst>
  <p:sldSz cx="12192000" cy="6858000"/>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723C7-A347-4149-9B08-EF9CEB9345CD}" v="8" dt="2024-01-15T11:06:50.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365" autoAdjust="0"/>
    <p:restoredTop sz="86388" autoAdjust="0"/>
  </p:normalViewPr>
  <p:slideViewPr>
    <p:cSldViewPr>
      <p:cViewPr varScale="1">
        <p:scale>
          <a:sx n="54" d="100"/>
          <a:sy n="54" d="100"/>
        </p:scale>
        <p:origin x="64"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gs" Target="tags/tag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4A2242AB-3CD9-4890-8D8D-55AF59D5765B}"/>
    <pc:docChg chg="custSel delSld modSld">
      <pc:chgData name="Faye Lloyd-Jones" userId="5be62e60-938a-45cf-a6c7-349b69a1a2a8" providerId="ADAL" clId="{4A2242AB-3CD9-4890-8D8D-55AF59D5765B}" dt="2024-01-12T14:35:06.541" v="1632" actId="20577"/>
      <pc:docMkLst>
        <pc:docMk/>
      </pc:docMkLst>
      <pc:sldChg chg="modSp del mod modNotesTx">
        <pc:chgData name="Faye Lloyd-Jones" userId="5be62e60-938a-45cf-a6c7-349b69a1a2a8" providerId="ADAL" clId="{4A2242AB-3CD9-4890-8D8D-55AF59D5765B}" dt="2024-01-12T13:16:46.028" v="963" actId="2696"/>
        <pc:sldMkLst>
          <pc:docMk/>
          <pc:sldMk cId="0" sldId="260"/>
        </pc:sldMkLst>
        <pc:spChg chg="mod">
          <ac:chgData name="Faye Lloyd-Jones" userId="5be62e60-938a-45cf-a6c7-349b69a1a2a8" providerId="ADAL" clId="{4A2242AB-3CD9-4890-8D8D-55AF59D5765B}" dt="2024-01-12T13:11:53.032" v="162" actId="20577"/>
          <ac:spMkLst>
            <pc:docMk/>
            <pc:sldMk cId="0" sldId="260"/>
            <ac:spMk id="3" creationId="{D9CB5055-F67C-935A-51C6-6A2DAF1C1FF1}"/>
          </ac:spMkLst>
        </pc:spChg>
        <pc:spChg chg="mod">
          <ac:chgData name="Faye Lloyd-Jones" userId="5be62e60-938a-45cf-a6c7-349b69a1a2a8" providerId="ADAL" clId="{4A2242AB-3CD9-4890-8D8D-55AF59D5765B}" dt="2024-01-12T13:13:16.567" v="477" actId="113"/>
          <ac:spMkLst>
            <pc:docMk/>
            <pc:sldMk cId="0" sldId="260"/>
            <ac:spMk id="4" creationId="{D4F54BD9-30DE-12AB-A9F1-946DA929DEC2}"/>
          </ac:spMkLst>
        </pc:spChg>
      </pc:sldChg>
      <pc:sldChg chg="addSp delSp modSp mod modNotesTx">
        <pc:chgData name="Faye Lloyd-Jones" userId="5be62e60-938a-45cf-a6c7-349b69a1a2a8" providerId="ADAL" clId="{4A2242AB-3CD9-4890-8D8D-55AF59D5765B}" dt="2024-01-12T14:35:06.541" v="1632" actId="20577"/>
        <pc:sldMkLst>
          <pc:docMk/>
          <pc:sldMk cId="2176165265" sldId="261"/>
        </pc:sldMkLst>
        <pc:spChg chg="mod">
          <ac:chgData name="Faye Lloyd-Jones" userId="5be62e60-938a-45cf-a6c7-349b69a1a2a8" providerId="ADAL" clId="{4A2242AB-3CD9-4890-8D8D-55AF59D5765B}" dt="2024-01-12T14:28:12.961" v="1364" actId="20577"/>
          <ac:spMkLst>
            <pc:docMk/>
            <pc:sldMk cId="2176165265" sldId="261"/>
            <ac:spMk id="2" creationId="{D1474861-F2A5-334E-E64E-FDA06E2EF240}"/>
          </ac:spMkLst>
        </pc:spChg>
        <pc:spChg chg="add mod">
          <ac:chgData name="Faye Lloyd-Jones" userId="5be62e60-938a-45cf-a6c7-349b69a1a2a8" providerId="ADAL" clId="{4A2242AB-3CD9-4890-8D8D-55AF59D5765B}" dt="2024-01-12T13:26:31.527" v="1361" actId="1076"/>
          <ac:spMkLst>
            <pc:docMk/>
            <pc:sldMk cId="2176165265" sldId="261"/>
            <ac:spMk id="5" creationId="{60118311-BA8B-55A1-FBEA-6FB92A730468}"/>
          </ac:spMkLst>
        </pc:spChg>
        <pc:picChg chg="add del mod">
          <ac:chgData name="Faye Lloyd-Jones" userId="5be62e60-938a-45cf-a6c7-349b69a1a2a8" providerId="ADAL" clId="{4A2242AB-3CD9-4890-8D8D-55AF59D5765B}" dt="2024-01-12T13:24:50.433" v="1222" actId="478"/>
          <ac:picMkLst>
            <pc:docMk/>
            <pc:sldMk cId="2176165265" sldId="261"/>
            <ac:picMk id="3" creationId="{C5865512-3C32-39BA-D074-C05F880761F4}"/>
          </ac:picMkLst>
        </pc:picChg>
        <pc:picChg chg="add mod">
          <ac:chgData name="Faye Lloyd-Jones" userId="5be62e60-938a-45cf-a6c7-349b69a1a2a8" providerId="ADAL" clId="{4A2242AB-3CD9-4890-8D8D-55AF59D5765B}" dt="2024-01-12T13:24:53.664" v="1223" actId="1076"/>
          <ac:picMkLst>
            <pc:docMk/>
            <pc:sldMk cId="2176165265" sldId="261"/>
            <ac:picMk id="4" creationId="{80E15A91-9E93-9379-5F46-2F0A2DE245D7}"/>
          </ac:picMkLst>
        </pc:picChg>
      </pc:sldChg>
      <pc:sldChg chg="del">
        <pc:chgData name="Faye Lloyd-Jones" userId="5be62e60-938a-45cf-a6c7-349b69a1a2a8" providerId="ADAL" clId="{4A2242AB-3CD9-4890-8D8D-55AF59D5765B}" dt="2024-01-12T13:18:51.873" v="1182" actId="2696"/>
        <pc:sldMkLst>
          <pc:docMk/>
          <pc:sldMk cId="1483180452" sldId="262"/>
        </pc:sldMkLst>
      </pc:sldChg>
    </pc:docChg>
  </pc:docChgLst>
  <pc:docChgLst>
    <pc:chgData name="Faye Lloyd-Jones" userId="5be62e60-938a-45cf-a6c7-349b69a1a2a8" providerId="ADAL" clId="{24AF8D4D-BC04-4DDD-BCB4-64EA463152A5}"/>
    <pc:docChg chg="custSel addSld modSld">
      <pc:chgData name="Faye Lloyd-Jones" userId="5be62e60-938a-45cf-a6c7-349b69a1a2a8" providerId="ADAL" clId="{24AF8D4D-BC04-4DDD-BCB4-64EA463152A5}" dt="2024-01-12T13:09:57.033" v="1093" actId="403"/>
      <pc:docMkLst>
        <pc:docMk/>
      </pc:docMkLst>
      <pc:sldChg chg="modSp mod modNotesTx">
        <pc:chgData name="Faye Lloyd-Jones" userId="5be62e60-938a-45cf-a6c7-349b69a1a2a8" providerId="ADAL" clId="{24AF8D4D-BC04-4DDD-BCB4-64EA463152A5}" dt="2024-01-12T13:03:56.440" v="423" actId="20577"/>
        <pc:sldMkLst>
          <pc:docMk/>
          <pc:sldMk cId="0" sldId="260"/>
        </pc:sldMkLst>
        <pc:spChg chg="mod">
          <ac:chgData name="Faye Lloyd-Jones" userId="5be62e60-938a-45cf-a6c7-349b69a1a2a8" providerId="ADAL" clId="{24AF8D4D-BC04-4DDD-BCB4-64EA463152A5}" dt="2024-01-12T13:00:29.094" v="17" actId="20577"/>
          <ac:spMkLst>
            <pc:docMk/>
            <pc:sldMk cId="0" sldId="260"/>
            <ac:spMk id="3" creationId="{D9CB5055-F67C-935A-51C6-6A2DAF1C1FF1}"/>
          </ac:spMkLst>
        </pc:spChg>
        <pc:spChg chg="mod">
          <ac:chgData name="Faye Lloyd-Jones" userId="5be62e60-938a-45cf-a6c7-349b69a1a2a8" providerId="ADAL" clId="{24AF8D4D-BC04-4DDD-BCB4-64EA463152A5}" dt="2024-01-12T13:03:56.440" v="423" actId="20577"/>
          <ac:spMkLst>
            <pc:docMk/>
            <pc:sldMk cId="0" sldId="260"/>
            <ac:spMk id="4" creationId="{D4F54BD9-30DE-12AB-A9F1-946DA929DEC2}"/>
          </ac:spMkLst>
        </pc:spChg>
      </pc:sldChg>
      <pc:sldChg chg="addSp modSp new">
        <pc:chgData name="Faye Lloyd-Jones" userId="5be62e60-938a-45cf-a6c7-349b69a1a2a8" providerId="ADAL" clId="{24AF8D4D-BC04-4DDD-BCB4-64EA463152A5}" dt="2024-01-12T13:07:26.882" v="1011" actId="1076"/>
        <pc:sldMkLst>
          <pc:docMk/>
          <pc:sldMk cId="2176165265" sldId="261"/>
        </pc:sldMkLst>
        <pc:spChg chg="add mod">
          <ac:chgData name="Faye Lloyd-Jones" userId="5be62e60-938a-45cf-a6c7-349b69a1a2a8" providerId="ADAL" clId="{24AF8D4D-BC04-4DDD-BCB4-64EA463152A5}" dt="2024-01-12T13:07:26.882" v="1011" actId="1076"/>
          <ac:spMkLst>
            <pc:docMk/>
            <pc:sldMk cId="2176165265" sldId="261"/>
            <ac:spMk id="2" creationId="{D1474861-F2A5-334E-E64E-FDA06E2EF240}"/>
          </ac:spMkLst>
        </pc:spChg>
      </pc:sldChg>
      <pc:sldChg chg="addSp delSp modSp new">
        <pc:chgData name="Faye Lloyd-Jones" userId="5be62e60-938a-45cf-a6c7-349b69a1a2a8" providerId="ADAL" clId="{24AF8D4D-BC04-4DDD-BCB4-64EA463152A5}" dt="2024-01-12T13:08:06.336" v="1017" actId="478"/>
        <pc:sldMkLst>
          <pc:docMk/>
          <pc:sldMk cId="1483180452" sldId="262"/>
        </pc:sldMkLst>
        <pc:spChg chg="add mod">
          <ac:chgData name="Faye Lloyd-Jones" userId="5be62e60-938a-45cf-a6c7-349b69a1a2a8" providerId="ADAL" clId="{24AF8D4D-BC04-4DDD-BCB4-64EA463152A5}" dt="2024-01-12T13:08:03.018" v="1016" actId="1076"/>
          <ac:spMkLst>
            <pc:docMk/>
            <pc:sldMk cId="1483180452" sldId="262"/>
            <ac:spMk id="2" creationId="{4727E972-B324-6F65-33F6-F857BBBC3833}"/>
          </ac:spMkLst>
        </pc:spChg>
        <pc:spChg chg="add del mod">
          <ac:chgData name="Faye Lloyd-Jones" userId="5be62e60-938a-45cf-a6c7-349b69a1a2a8" providerId="ADAL" clId="{24AF8D4D-BC04-4DDD-BCB4-64EA463152A5}" dt="2024-01-12T13:08:06.336" v="1017" actId="478"/>
          <ac:spMkLst>
            <pc:docMk/>
            <pc:sldMk cId="1483180452" sldId="262"/>
            <ac:spMk id="3" creationId="{DD3A0D4E-D4D4-E8D2-96C5-288A87F36C25}"/>
          </ac:spMkLst>
        </pc:spChg>
      </pc:sldChg>
      <pc:sldChg chg="addSp modSp new">
        <pc:chgData name="Faye Lloyd-Jones" userId="5be62e60-938a-45cf-a6c7-349b69a1a2a8" providerId="ADAL" clId="{24AF8D4D-BC04-4DDD-BCB4-64EA463152A5}" dt="2024-01-12T13:09:57.033" v="1093" actId="403"/>
        <pc:sldMkLst>
          <pc:docMk/>
          <pc:sldMk cId="3118141734" sldId="263"/>
        </pc:sldMkLst>
        <pc:spChg chg="add mod">
          <ac:chgData name="Faye Lloyd-Jones" userId="5be62e60-938a-45cf-a6c7-349b69a1a2a8" providerId="ADAL" clId="{24AF8D4D-BC04-4DDD-BCB4-64EA463152A5}" dt="2024-01-12T13:09:57.033" v="1093" actId="403"/>
          <ac:spMkLst>
            <pc:docMk/>
            <pc:sldMk cId="3118141734" sldId="263"/>
            <ac:spMk id="2" creationId="{90D9B425-4F4C-7BB8-67CB-75676EEC996D}"/>
          </ac:spMkLst>
        </pc:spChg>
      </pc:sldChg>
    </pc:docChg>
  </pc:docChgLst>
  <pc:docChgLst>
    <pc:chgData name="Faye Lloyd-Jones" userId="5be62e60-938a-45cf-a6c7-349b69a1a2a8" providerId="ADAL" clId="{0FA723C7-A347-4149-9B08-EF9CEB9345CD}"/>
    <pc:docChg chg="custSel modSld">
      <pc:chgData name="Faye Lloyd-Jones" userId="5be62e60-938a-45cf-a6c7-349b69a1a2a8" providerId="ADAL" clId="{0FA723C7-A347-4149-9B08-EF9CEB9345CD}" dt="2024-01-15T11:14:36.078" v="697" actId="20577"/>
      <pc:docMkLst>
        <pc:docMk/>
      </pc:docMkLst>
      <pc:sldChg chg="setBg">
        <pc:chgData name="Faye Lloyd-Jones" userId="5be62e60-938a-45cf-a6c7-349b69a1a2a8" providerId="ADAL" clId="{0FA723C7-A347-4149-9B08-EF9CEB9345CD}" dt="2024-01-15T11:06:50.581" v="690"/>
        <pc:sldMkLst>
          <pc:docMk/>
          <pc:sldMk cId="0" sldId="256"/>
        </pc:sldMkLst>
      </pc:sldChg>
      <pc:sldChg chg="modSp mod modNotesTx">
        <pc:chgData name="Faye Lloyd-Jones" userId="5be62e60-938a-45cf-a6c7-349b69a1a2a8" providerId="ADAL" clId="{0FA723C7-A347-4149-9B08-EF9CEB9345CD}" dt="2024-01-15T11:14:36.078" v="697" actId="20577"/>
        <pc:sldMkLst>
          <pc:docMk/>
          <pc:sldMk cId="2176165265" sldId="261"/>
        </pc:sldMkLst>
        <pc:spChg chg="mod">
          <ac:chgData name="Faye Lloyd-Jones" userId="5be62e60-938a-45cf-a6c7-349b69a1a2a8" providerId="ADAL" clId="{0FA723C7-A347-4149-9B08-EF9CEB9345CD}" dt="2024-01-15T11:14:36.078" v="697" actId="20577"/>
          <ac:spMkLst>
            <pc:docMk/>
            <pc:sldMk cId="2176165265" sldId="261"/>
            <ac:spMk id="2" creationId="{D1474861-F2A5-334E-E64E-FDA06E2EF240}"/>
          </ac:spMkLst>
        </pc:spChg>
        <pc:spChg chg="mod">
          <ac:chgData name="Faye Lloyd-Jones" userId="5be62e60-938a-45cf-a6c7-349b69a1a2a8" providerId="ADAL" clId="{0FA723C7-A347-4149-9B08-EF9CEB9345CD}" dt="2024-01-15T10:28:29.958" v="686" actId="20577"/>
          <ac:spMkLst>
            <pc:docMk/>
            <pc:sldMk cId="2176165265" sldId="261"/>
            <ac:spMk id="5" creationId="{60118311-BA8B-55A1-FBEA-6FB92A730468}"/>
          </ac:spMkLst>
        </pc:spChg>
      </pc:sldChg>
      <pc:sldChg chg="modSp mod modNotesTx">
        <pc:chgData name="Faye Lloyd-Jones" userId="5be62e60-938a-45cf-a6c7-349b69a1a2a8" providerId="ADAL" clId="{0FA723C7-A347-4149-9B08-EF9CEB9345CD}" dt="2024-01-15T08:54:43.379" v="602" actId="20577"/>
        <pc:sldMkLst>
          <pc:docMk/>
          <pc:sldMk cId="3118141734" sldId="263"/>
        </pc:sldMkLst>
        <pc:spChg chg="mod">
          <ac:chgData name="Faye Lloyd-Jones" userId="5be62e60-938a-45cf-a6c7-349b69a1a2a8" providerId="ADAL" clId="{0FA723C7-A347-4149-9B08-EF9CEB9345CD}" dt="2024-01-12T15:28:46.748" v="0" actId="208"/>
          <ac:spMkLst>
            <pc:docMk/>
            <pc:sldMk cId="3118141734" sldId="263"/>
            <ac:spMk id="2" creationId="{90D9B425-4F4C-7BB8-67CB-75676EEC99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70BFD-B392-4D37-9B32-F0E71BEFF681}"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896EE-6992-4E2A-9707-013A2098D178}" type="slidenum">
              <a:rPr lang="en-GB" smtClean="0"/>
              <a:t>‹#›</a:t>
            </a:fld>
            <a:endParaRPr lang="en-GB"/>
          </a:p>
        </p:txBody>
      </p:sp>
    </p:spTree>
    <p:extLst>
      <p:ext uri="{BB962C8B-B14F-4D97-AF65-F5344CB8AC3E}">
        <p14:creationId xmlns:p14="http://schemas.microsoft.com/office/powerpoint/2010/main" val="152546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2024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58896EE-6992-4E2A-9707-013A2098D178}" type="slidenum">
              <a:rPr lang="en-GB" smtClean="0"/>
              <a:t>3</a:t>
            </a:fld>
            <a:endParaRPr lang="en-GB"/>
          </a:p>
        </p:txBody>
      </p:sp>
    </p:spTree>
    <p:extLst>
      <p:ext uri="{BB962C8B-B14F-4D97-AF65-F5344CB8AC3E}">
        <p14:creationId xmlns:p14="http://schemas.microsoft.com/office/powerpoint/2010/main" val="365385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Mizoram, Captains Anthony and Makimi care for the mind, the body and the spirit of each person who comes to them. Ask different members of the congregation to pray for different sections – this might be prearranged or left open. At the end of this time, bring all the prayers together and pray for Captains Anthony and Makimi, the volunteers and the street ministry teams.</a:t>
            </a:r>
          </a:p>
        </p:txBody>
      </p:sp>
      <p:sp>
        <p:nvSpPr>
          <p:cNvPr id="4" name="Slide Number Placeholder 3"/>
          <p:cNvSpPr>
            <a:spLocks noGrp="1"/>
          </p:cNvSpPr>
          <p:nvPr>
            <p:ph type="sldNum" sz="quarter" idx="5"/>
          </p:nvPr>
        </p:nvSpPr>
        <p:spPr/>
        <p:txBody>
          <a:bodyPr/>
          <a:lstStyle/>
          <a:p>
            <a:fld id="{E58896EE-6992-4E2A-9707-013A2098D178}" type="slidenum">
              <a:rPr lang="en-GB" smtClean="0"/>
              <a:t>4</a:t>
            </a:fld>
            <a:endParaRPr lang="en-GB"/>
          </a:p>
        </p:txBody>
      </p:sp>
    </p:spTree>
    <p:extLst>
      <p:ext uri="{BB962C8B-B14F-4D97-AF65-F5344CB8AC3E}">
        <p14:creationId xmlns:p14="http://schemas.microsoft.com/office/powerpoint/2010/main" val="261446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71EF329-6578-4D60-A2DE-FCF397A6B7B5}"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C33BFE1-601C-44D7-A5CE-0E889CE45986}"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FCAFD17-008F-450A-AAA3-657FD58CBBFC}"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6697DB4-614B-4463-919A-6C57AFDEC223}"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8E2950E-2387-4C0F-B0AF-A2629EB67B33}"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7D1E010-F5ED-4D87-BCF4-068D9F973F4D}" type="datetimeFigureOut">
              <a:rPr lang="en-US" smtClean="0"/>
              <a:t>1/26/2024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6E233EE-601D-4827-8C38-3D8FCFC31329}" type="datetimeFigureOut">
              <a:rPr lang="en-US" smtClean="0"/>
              <a:t>1/26/2024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A67239-683D-48AA-B9EE-90E29C8264ED}" type="datetimeFigureOut">
              <a:rPr lang="en-US" smtClean="0"/>
              <a:t>1/26/2024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D485E5F-1CAE-4D75-BFBD-F8D73AE230B4}" type="datetimeFigureOut">
              <a:rPr lang="en-US" smtClean="0"/>
              <a:t>1/26/2024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99F257E-46A0-4F3C-ACA1-2545F3455EEA}" type="datetimeFigureOut">
              <a:rPr lang="en-US" smtClean="0"/>
              <a:t>1/26/2024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52C9A15-9B35-4223-B91B-2BA46C220610}" type="datetimeFigureOut">
              <a:rPr lang="en-US" smtClean="0"/>
              <a:t>1/26/2024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6F02C-7FAB-A0A2-BF6D-F3216A2A9028}"/>
              </a:ext>
            </a:extLst>
          </p:cNvPr>
          <p:cNvSpPr txBox="1"/>
          <p:nvPr/>
        </p:nvSpPr>
        <p:spPr>
          <a:xfrm>
            <a:off x="7104112" y="5805264"/>
            <a:ext cx="46805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3600" b="1" dirty="0">
                <a:solidFill>
                  <a:schemeClr val="bg1"/>
                </a:solidFill>
                <a:latin typeface="Trebuchet MS" panose="020B0603020202020204" pitchFamily="34" charset="0"/>
              </a:rPr>
              <a:t>Week Three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10C25-29AB-B6F9-6835-9A5AABF696BA}"/>
              </a:ext>
            </a:extLst>
          </p:cNvPr>
          <p:cNvSpPr txBox="1"/>
          <p:nvPr/>
        </p:nvSpPr>
        <p:spPr>
          <a:xfrm>
            <a:off x="2063552" y="5157192"/>
            <a:ext cx="8352928" cy="830997"/>
          </a:xfrm>
          <a:prstGeom prst="rect">
            <a:avLst/>
          </a:prstGeom>
          <a:noFill/>
        </p:spPr>
        <p:txBody>
          <a:bodyPr wrap="square" rtlCol="0">
            <a:spAutoFit/>
          </a:bodyPr>
          <a:lstStyle/>
          <a:p>
            <a:pPr algn="ctr"/>
            <a:r>
              <a:rPr lang="en-GB" sz="4400" b="1" dirty="0">
                <a:latin typeface="Trebuchet MS" panose="020B0603020202020204" pitchFamily="34" charset="0"/>
                <a:cs typeface="Arial" panose="020B0604020202020204" pitchFamily="34" charset="0"/>
              </a:rPr>
              <a:t>Insert title </a:t>
            </a:r>
            <a:r>
              <a:rPr lang="en-GB" sz="4800" b="1" dirty="0">
                <a:latin typeface="Trebuchet MS" panose="020B0603020202020204" pitchFamily="34" charset="0"/>
                <a:cs typeface="Arial" panose="020B0604020202020204" pitchFamily="34" charset="0"/>
              </a:rPr>
              <a:t>here</a:t>
            </a:r>
            <a:endParaRPr lang="en-GB" sz="4400" b="1" dirty="0">
              <a:latin typeface="Trebuchet MS" panose="020B0603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D9B425-4F4C-7BB8-67CB-75676EEC996D}"/>
              </a:ext>
            </a:extLst>
          </p:cNvPr>
          <p:cNvSpPr/>
          <p:nvPr/>
        </p:nvSpPr>
        <p:spPr>
          <a:xfrm>
            <a:off x="191344" y="188640"/>
            <a:ext cx="11809312" cy="6480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n>
                  <a:solidFill>
                    <a:schemeClr val="tx1"/>
                  </a:solidFill>
                </a:ln>
              </a:rPr>
              <a:t>Insert video here</a:t>
            </a:r>
          </a:p>
        </p:txBody>
      </p:sp>
    </p:spTree>
    <p:extLst>
      <p:ext uri="{BB962C8B-B14F-4D97-AF65-F5344CB8AC3E}">
        <p14:creationId xmlns:p14="http://schemas.microsoft.com/office/powerpoint/2010/main" val="31181417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74861-F2A5-334E-E64E-FDA06E2EF240}"/>
              </a:ext>
            </a:extLst>
          </p:cNvPr>
          <p:cNvSpPr txBox="1"/>
          <p:nvPr/>
        </p:nvSpPr>
        <p:spPr>
          <a:xfrm>
            <a:off x="335360" y="404664"/>
            <a:ext cx="6408712" cy="6124754"/>
          </a:xfrm>
          <a:prstGeom prst="rect">
            <a:avLst/>
          </a:prstGeom>
          <a:noFill/>
        </p:spPr>
        <p:txBody>
          <a:bodyPr wrap="square" rtlCol="0">
            <a:spAutoFit/>
          </a:bodyPr>
          <a:lstStyle/>
          <a:p>
            <a:r>
              <a:rPr lang="en-GB" sz="2800" b="1" dirty="0">
                <a:latin typeface="Trebuchet MS" panose="020B0603020202020204" pitchFamily="34" charset="0"/>
                <a:cs typeface="Arial" panose="020B0604020202020204" pitchFamily="34" charset="0"/>
              </a:rPr>
              <a:t>Prayer Points</a:t>
            </a:r>
          </a:p>
          <a:p>
            <a:r>
              <a:rPr lang="en-GB" sz="2800" b="1" dirty="0">
                <a:latin typeface="Trebuchet MS" panose="020B0603020202020204" pitchFamily="34" charset="0"/>
                <a:cs typeface="Arial" panose="020B0604020202020204" pitchFamily="34" charset="0"/>
              </a:rPr>
              <a:t>Physicality</a:t>
            </a:r>
          </a:p>
          <a:p>
            <a:pPr marL="571500" indent="-571500">
              <a:buFont typeface="Arial" panose="020B0604020202020204" pitchFamily="34" charset="0"/>
              <a:buChar char="•"/>
            </a:pPr>
            <a:r>
              <a:rPr lang="en-GB" sz="2800" dirty="0">
                <a:latin typeface="Trebuchet MS" panose="020B0603020202020204" pitchFamily="34" charset="0"/>
                <a:cs typeface="Arial" panose="020B0604020202020204" pitchFamily="34" charset="0"/>
              </a:rPr>
              <a:t>Resources such as medication and </a:t>
            </a:r>
          </a:p>
          <a:p>
            <a:r>
              <a:rPr lang="en-GB" sz="2800" dirty="0">
                <a:latin typeface="Trebuchet MS" panose="020B0603020202020204" pitchFamily="34" charset="0"/>
                <a:cs typeface="Arial" panose="020B0604020202020204" pitchFamily="34" charset="0"/>
              </a:rPr>
              <a:t>nutrition available for their healing.</a:t>
            </a:r>
          </a:p>
          <a:p>
            <a:endParaRPr lang="en-GB" sz="2800" dirty="0">
              <a:latin typeface="Trebuchet MS" panose="020B0603020202020204" pitchFamily="34" charset="0"/>
              <a:cs typeface="Arial" panose="020B0604020202020204" pitchFamily="34" charset="0"/>
            </a:endParaRPr>
          </a:p>
          <a:p>
            <a:r>
              <a:rPr lang="en-GB" sz="2800" b="1" dirty="0">
                <a:latin typeface="Trebuchet MS" panose="020B0603020202020204" pitchFamily="34" charset="0"/>
                <a:cs typeface="Arial" panose="020B0604020202020204" pitchFamily="34" charset="0"/>
              </a:rPr>
              <a:t>Mentality </a:t>
            </a:r>
          </a:p>
          <a:p>
            <a:pPr marL="571500" indent="-571500">
              <a:buFont typeface="Arial" panose="020B0604020202020204" pitchFamily="34" charset="0"/>
              <a:buChar char="•"/>
            </a:pPr>
            <a:r>
              <a:rPr lang="en-GB" sz="2800" dirty="0">
                <a:latin typeface="Trebuchet MS" panose="020B0603020202020204" pitchFamily="34" charset="0"/>
                <a:cs typeface="Arial" panose="020B0604020202020204" pitchFamily="34" charset="0"/>
              </a:rPr>
              <a:t>Strength and desire to overcome addictions.</a:t>
            </a:r>
          </a:p>
          <a:p>
            <a:pPr marL="571500" indent="-571500">
              <a:buFont typeface="Arial" panose="020B0604020202020204" pitchFamily="34" charset="0"/>
              <a:buChar char="•"/>
            </a:pPr>
            <a:r>
              <a:rPr lang="en-GB" sz="2800" dirty="0">
                <a:latin typeface="Trebuchet MS" panose="020B0603020202020204" pitchFamily="34" charset="0"/>
                <a:cs typeface="Arial" panose="020B0604020202020204" pitchFamily="34" charset="0"/>
              </a:rPr>
              <a:t>Perseverance to face temptations and challenges.</a:t>
            </a:r>
          </a:p>
          <a:p>
            <a:endParaRPr lang="en-GB" sz="2800" dirty="0">
              <a:latin typeface="Trebuchet MS" panose="020B0603020202020204" pitchFamily="34" charset="0"/>
              <a:cs typeface="Arial" panose="020B0604020202020204" pitchFamily="34" charset="0"/>
            </a:endParaRPr>
          </a:p>
          <a:p>
            <a:r>
              <a:rPr lang="en-GB" sz="2800" b="1" dirty="0">
                <a:latin typeface="Trebuchet MS" panose="020B0603020202020204" pitchFamily="34" charset="0"/>
                <a:cs typeface="Arial" panose="020B0604020202020204" pitchFamily="34" charset="0"/>
              </a:rPr>
              <a:t>Spirituality</a:t>
            </a:r>
          </a:p>
          <a:p>
            <a:pPr marL="571500" indent="-571500">
              <a:buFont typeface="Arial" panose="020B0604020202020204" pitchFamily="34" charset="0"/>
              <a:buChar char="•"/>
            </a:pPr>
            <a:r>
              <a:rPr lang="en-GB" sz="2800" dirty="0">
                <a:latin typeface="Trebuchet MS" panose="020B0603020202020204" pitchFamily="34" charset="0"/>
                <a:cs typeface="Arial" panose="020B0604020202020204" pitchFamily="34" charset="0"/>
              </a:rPr>
              <a:t>Awareness of God’s unconditional comfort and love.</a:t>
            </a:r>
          </a:p>
        </p:txBody>
      </p:sp>
      <p:pic>
        <p:nvPicPr>
          <p:cNvPr id="4" name="Picture 3">
            <a:extLst>
              <a:ext uri="{FF2B5EF4-FFF2-40B4-BE49-F238E27FC236}">
                <a16:creationId xmlns:a16="http://schemas.microsoft.com/office/drawing/2014/main" id="{80E15A91-9E93-9379-5F46-2F0A2DE24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404664"/>
            <a:ext cx="5174812" cy="3456384"/>
          </a:xfrm>
          <a:prstGeom prst="rect">
            <a:avLst/>
          </a:prstGeom>
        </p:spPr>
      </p:pic>
      <p:sp>
        <p:nvSpPr>
          <p:cNvPr id="5" name="TextBox 4">
            <a:extLst>
              <a:ext uri="{FF2B5EF4-FFF2-40B4-BE49-F238E27FC236}">
                <a16:creationId xmlns:a16="http://schemas.microsoft.com/office/drawing/2014/main" id="{60118311-BA8B-55A1-FBEA-6FB92A730468}"/>
              </a:ext>
            </a:extLst>
          </p:cNvPr>
          <p:cNvSpPr txBox="1"/>
          <p:nvPr/>
        </p:nvSpPr>
        <p:spPr>
          <a:xfrm>
            <a:off x="6744072" y="3846133"/>
            <a:ext cx="5174812" cy="646331"/>
          </a:xfrm>
          <a:prstGeom prst="rect">
            <a:avLst/>
          </a:prstGeom>
          <a:noFill/>
        </p:spPr>
        <p:txBody>
          <a:bodyPr wrap="square" rtlCol="0">
            <a:spAutoFit/>
          </a:bodyPr>
          <a:lstStyle/>
          <a:p>
            <a:r>
              <a:rPr lang="en-GB" dirty="0"/>
              <a:t>Captains Anthony and Makimi with the men they help at the </a:t>
            </a:r>
            <a:r>
              <a:rPr lang="en-GB" dirty="0" err="1"/>
              <a:t>Mikoram</a:t>
            </a:r>
            <a:r>
              <a:rPr lang="en-GB" dirty="0"/>
              <a:t> Adult Rehabilitation Centre. </a:t>
            </a:r>
          </a:p>
        </p:txBody>
      </p:sp>
    </p:spTree>
    <p:extLst>
      <p:ext uri="{BB962C8B-B14F-4D97-AF65-F5344CB8AC3E}">
        <p14:creationId xmlns:p14="http://schemas.microsoft.com/office/powerpoint/2010/main" val="21761652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161</Words>
  <Application>Microsoft Office PowerPoint</Application>
  <PresentationFormat>Widescreen</PresentationFormat>
  <Paragraphs>19</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Trebuchet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Faye Lloyd-Jones</cp:lastModifiedBy>
  <cp:revision>5</cp:revision>
  <cp:lastPrinted>2024-01-10T13:11:53Z</cp:lastPrinted>
  <dcterms:created xsi:type="dcterms:W3CDTF">2024-01-10T13:11:53Z</dcterms:created>
  <dcterms:modified xsi:type="dcterms:W3CDTF">2024-01-26T13:32:41Z</dcterms:modified>
</cp:coreProperties>
</file>