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1" r:id="rId4"/>
    <p:sldId id="260" r:id="rId5"/>
    <p:sldId id="262" r:id="rId6"/>
    <p:sldId id="263" r:id="rId7"/>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08F6C-9002-4F7A-9016-A8B65C97AFEB}" v="9" dt="2024-01-24T08:19:5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p:restoredTop sz="75641" autoAdjust="0"/>
  </p:normalViewPr>
  <p:slideViewPr>
    <p:cSldViewPr>
      <p:cViewPr varScale="1">
        <p:scale>
          <a:sx n="55" d="100"/>
          <a:sy n="55" d="100"/>
        </p:scale>
        <p:origin x="1572" y="72"/>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39208F6C-9002-4F7A-9016-A8B65C97AFEB}"/>
    <pc:docChg chg="custSel addSld modSld">
      <pc:chgData name="Faye Lloyd-Jones" userId="5be62e60-938a-45cf-a6c7-349b69a1a2a8" providerId="ADAL" clId="{39208F6C-9002-4F7A-9016-A8B65C97AFEB}" dt="2024-01-24T08:32:32.361" v="45"/>
      <pc:docMkLst>
        <pc:docMk/>
      </pc:docMkLst>
      <pc:sldChg chg="addSp modSp mod">
        <pc:chgData name="Faye Lloyd-Jones" userId="5be62e60-938a-45cf-a6c7-349b69a1a2a8" providerId="ADAL" clId="{39208F6C-9002-4F7A-9016-A8B65C97AFEB}" dt="2024-01-24T08:19:59.473" v="43" actId="1076"/>
        <pc:sldMkLst>
          <pc:docMk/>
          <pc:sldMk cId="0" sldId="256"/>
        </pc:sldMkLst>
        <pc:spChg chg="add mod">
          <ac:chgData name="Faye Lloyd-Jones" userId="5be62e60-938a-45cf-a6c7-349b69a1a2a8" providerId="ADAL" clId="{39208F6C-9002-4F7A-9016-A8B65C97AFEB}" dt="2024-01-24T08:19:59.473" v="43" actId="1076"/>
          <ac:spMkLst>
            <pc:docMk/>
            <pc:sldMk cId="0" sldId="256"/>
            <ac:spMk id="2" creationId="{27583468-D513-88C1-99B3-29DA54100BEC}"/>
          </ac:spMkLst>
        </pc:spChg>
      </pc:sldChg>
      <pc:sldChg chg="addSp delSp modSp mod modNotesTx">
        <pc:chgData name="Faye Lloyd-Jones" userId="5be62e60-938a-45cf-a6c7-349b69a1a2a8" providerId="ADAL" clId="{39208F6C-9002-4F7A-9016-A8B65C97AFEB}" dt="2024-01-24T08:32:32.361" v="45"/>
        <pc:sldMkLst>
          <pc:docMk/>
          <pc:sldMk cId="0" sldId="260"/>
        </pc:sldMkLst>
        <pc:spChg chg="del">
          <ac:chgData name="Faye Lloyd-Jones" userId="5be62e60-938a-45cf-a6c7-349b69a1a2a8" providerId="ADAL" clId="{39208F6C-9002-4F7A-9016-A8B65C97AFEB}" dt="2024-01-24T08:16:56.706" v="17" actId="478"/>
          <ac:spMkLst>
            <pc:docMk/>
            <pc:sldMk cId="0" sldId="260"/>
            <ac:spMk id="3" creationId="{D9CB5055-F67C-935A-51C6-6A2DAF1C1FF1}"/>
          </ac:spMkLst>
        </pc:spChg>
        <pc:spChg chg="del">
          <ac:chgData name="Faye Lloyd-Jones" userId="5be62e60-938a-45cf-a6c7-349b69a1a2a8" providerId="ADAL" clId="{39208F6C-9002-4F7A-9016-A8B65C97AFEB}" dt="2024-01-24T08:16:57.778" v="18" actId="478"/>
          <ac:spMkLst>
            <pc:docMk/>
            <pc:sldMk cId="0" sldId="260"/>
            <ac:spMk id="4" creationId="{D4F54BD9-30DE-12AB-A9F1-946DA929DEC2}"/>
          </ac:spMkLst>
        </pc:spChg>
        <pc:spChg chg="add mod">
          <ac:chgData name="Faye Lloyd-Jones" userId="5be62e60-938a-45cf-a6c7-349b69a1a2a8" providerId="ADAL" clId="{39208F6C-9002-4F7A-9016-A8B65C97AFEB}" dt="2024-01-24T08:18:05.297" v="30" actId="255"/>
          <ac:spMkLst>
            <pc:docMk/>
            <pc:sldMk cId="0" sldId="260"/>
            <ac:spMk id="5" creationId="{10D9D9C2-5673-BE45-BA69-3316A75CE839}"/>
          </ac:spMkLst>
        </pc:spChg>
        <pc:spChg chg="add mod">
          <ac:chgData name="Faye Lloyd-Jones" userId="5be62e60-938a-45cf-a6c7-349b69a1a2a8" providerId="ADAL" clId="{39208F6C-9002-4F7A-9016-A8B65C97AFEB}" dt="2024-01-24T08:17:32.241" v="25" actId="1076"/>
          <ac:spMkLst>
            <pc:docMk/>
            <pc:sldMk cId="0" sldId="260"/>
            <ac:spMk id="6" creationId="{5E261648-4B99-3BEA-1336-52101D7117B9}"/>
          </ac:spMkLst>
        </pc:spChg>
        <pc:picChg chg="add del">
          <ac:chgData name="Faye Lloyd-Jones" userId="5be62e60-938a-45cf-a6c7-349b69a1a2a8" providerId="ADAL" clId="{39208F6C-9002-4F7A-9016-A8B65C97AFEB}" dt="2024-01-24T08:17:00.247" v="20"/>
          <ac:picMkLst>
            <pc:docMk/>
            <pc:sldMk cId="0" sldId="260"/>
            <ac:picMk id="2" creationId="{DA733E65-7E46-4A0B-D087-9D8D2EEB01CF}"/>
          </ac:picMkLst>
        </pc:picChg>
      </pc:sldChg>
      <pc:sldChg chg="addSp delSp modSp new mod modNotesTx">
        <pc:chgData name="Faye Lloyd-Jones" userId="5be62e60-938a-45cf-a6c7-349b69a1a2a8" providerId="ADAL" clId="{39208F6C-9002-4F7A-9016-A8B65C97AFEB}" dt="2024-01-24T08:32:20.410" v="44"/>
        <pc:sldMkLst>
          <pc:docMk/>
          <pc:sldMk cId="1243743056" sldId="261"/>
        </pc:sldMkLst>
        <pc:spChg chg="add mod">
          <ac:chgData name="Faye Lloyd-Jones" userId="5be62e60-938a-45cf-a6c7-349b69a1a2a8" providerId="ADAL" clId="{39208F6C-9002-4F7A-9016-A8B65C97AFEB}" dt="2024-01-24T08:16:37.345" v="16" actId="14100"/>
          <ac:spMkLst>
            <pc:docMk/>
            <pc:sldMk cId="1243743056" sldId="261"/>
            <ac:spMk id="3" creationId="{2363F665-EC7D-1632-0CE0-6628A00203A0}"/>
          </ac:spMkLst>
        </pc:spChg>
        <pc:picChg chg="add del mod">
          <ac:chgData name="Faye Lloyd-Jones" userId="5be62e60-938a-45cf-a6c7-349b69a1a2a8" providerId="ADAL" clId="{39208F6C-9002-4F7A-9016-A8B65C97AFEB}" dt="2024-01-24T08:16:10.467" v="6" actId="478"/>
          <ac:picMkLst>
            <pc:docMk/>
            <pc:sldMk cId="1243743056" sldId="261"/>
            <ac:picMk id="2" creationId="{1D3E432F-9E00-FA16-2C16-B5EA26C70C0F}"/>
          </ac:picMkLst>
        </pc:picChg>
      </pc:sldChg>
      <pc:sldChg chg="addSp modSp new mod">
        <pc:chgData name="Faye Lloyd-Jones" userId="5be62e60-938a-45cf-a6c7-349b69a1a2a8" providerId="ADAL" clId="{39208F6C-9002-4F7A-9016-A8B65C97AFEB}" dt="2024-01-24T08:18:18.360" v="32" actId="14100"/>
        <pc:sldMkLst>
          <pc:docMk/>
          <pc:sldMk cId="3648246801" sldId="262"/>
        </pc:sldMkLst>
        <pc:spChg chg="add mod">
          <ac:chgData name="Faye Lloyd-Jones" userId="5be62e60-938a-45cf-a6c7-349b69a1a2a8" providerId="ADAL" clId="{39208F6C-9002-4F7A-9016-A8B65C97AFEB}" dt="2024-01-24T08:18:18.360" v="32" actId="14100"/>
          <ac:spMkLst>
            <pc:docMk/>
            <pc:sldMk cId="3648246801" sldId="262"/>
            <ac:spMk id="2" creationId="{2173592C-5794-720C-3893-616F66148F82}"/>
          </ac:spMkLst>
        </pc:spChg>
      </pc:sldChg>
      <pc:sldChg chg="addSp modSp new mod">
        <pc:chgData name="Faye Lloyd-Jones" userId="5be62e60-938a-45cf-a6c7-349b69a1a2a8" providerId="ADAL" clId="{39208F6C-9002-4F7A-9016-A8B65C97AFEB}" dt="2024-01-24T08:19:02.841" v="41" actId="1076"/>
        <pc:sldMkLst>
          <pc:docMk/>
          <pc:sldMk cId="2337256007" sldId="263"/>
        </pc:sldMkLst>
        <pc:spChg chg="add mod">
          <ac:chgData name="Faye Lloyd-Jones" userId="5be62e60-938a-45cf-a6c7-349b69a1a2a8" providerId="ADAL" clId="{39208F6C-9002-4F7A-9016-A8B65C97AFEB}" dt="2024-01-24T08:19:02.841" v="41" actId="1076"/>
          <ac:spMkLst>
            <pc:docMk/>
            <pc:sldMk cId="2337256007" sldId="263"/>
            <ac:spMk id="2" creationId="{04848B66-4323-0B7B-30F0-24E4BECF93D1}"/>
          </ac:spMkLst>
        </pc:spChg>
      </pc:sldChg>
    </pc:docChg>
  </pc:docChgLst>
  <pc:docChgLst>
    <pc:chgData name="Faye Lloyd-Jones" userId="5be62e60-938a-45cf-a6c7-349b69a1a2a8" providerId="ADAL" clId="{A5BB2856-2974-40BB-AAEE-73DE05C1D06D}"/>
    <pc:docChg chg="addSld delSld modSld modMainMaster">
      <pc:chgData name="Faye Lloyd-Jones" userId="5be62e60-938a-45cf-a6c7-349b69a1a2a8" providerId="ADAL" clId="{A5BB2856-2974-40BB-AAEE-73DE05C1D06D}" dt="2024-01-11T08:54:43.944" v="15" actId="1076"/>
      <pc:docMkLst>
        <pc:docMk/>
      </pc:docMkLst>
      <pc:sldChg chg="setBg">
        <pc:chgData name="Faye Lloyd-Jones" userId="5be62e60-938a-45cf-a6c7-349b69a1a2a8" providerId="ADAL" clId="{A5BB2856-2974-40BB-AAEE-73DE05C1D06D}" dt="2024-01-11T08:53:09.410" v="2"/>
        <pc:sldMkLst>
          <pc:docMk/>
          <pc:sldMk cId="0" sldId="256"/>
        </pc:sldMkLst>
      </pc:sldChg>
      <pc:sldChg chg="modSp mod setBg">
        <pc:chgData name="Faye Lloyd-Jones" userId="5be62e60-938a-45cf-a6c7-349b69a1a2a8" providerId="ADAL" clId="{A5BB2856-2974-40BB-AAEE-73DE05C1D06D}" dt="2024-01-11T08:54:43.944" v="15" actId="1076"/>
        <pc:sldMkLst>
          <pc:docMk/>
          <pc:sldMk cId="0" sldId="258"/>
        </pc:sldMkLst>
        <pc:spChg chg="mod">
          <ac:chgData name="Faye Lloyd-Jones" userId="5be62e60-938a-45cf-a6c7-349b69a1a2a8" providerId="ADAL" clId="{A5BB2856-2974-40BB-AAEE-73DE05C1D06D}" dt="2024-01-11T08:54:43.944" v="15" actId="1076"/>
          <ac:spMkLst>
            <pc:docMk/>
            <pc:sldMk cId="0" sldId="258"/>
            <ac:spMk id="3" creationId="{A6110C25-29AB-B6F9-6835-9A5AABF696BA}"/>
          </ac:spMkLst>
        </pc:spChg>
      </pc:sldChg>
      <pc:sldChg chg="modSp mod">
        <pc:chgData name="Faye Lloyd-Jones" userId="5be62e60-938a-45cf-a6c7-349b69a1a2a8" providerId="ADAL" clId="{A5BB2856-2974-40BB-AAEE-73DE05C1D06D}" dt="2024-01-11T08:53:39.928" v="8" actId="14100"/>
        <pc:sldMkLst>
          <pc:docMk/>
          <pc:sldMk cId="0" sldId="260"/>
        </pc:sldMkLst>
        <pc:spChg chg="mod">
          <ac:chgData name="Faye Lloyd-Jones" userId="5be62e60-938a-45cf-a6c7-349b69a1a2a8" providerId="ADAL" clId="{A5BB2856-2974-40BB-AAEE-73DE05C1D06D}" dt="2024-01-11T08:53:34.299" v="6" actId="14100"/>
          <ac:spMkLst>
            <pc:docMk/>
            <pc:sldMk cId="0" sldId="260"/>
            <ac:spMk id="3" creationId="{D9CB5055-F67C-935A-51C6-6A2DAF1C1FF1}"/>
          </ac:spMkLst>
        </pc:spChg>
        <pc:spChg chg="mod">
          <ac:chgData name="Faye Lloyd-Jones" userId="5be62e60-938a-45cf-a6c7-349b69a1a2a8" providerId="ADAL" clId="{A5BB2856-2974-40BB-AAEE-73DE05C1D06D}" dt="2024-01-11T08:53:39.928" v="8" actId="14100"/>
          <ac:spMkLst>
            <pc:docMk/>
            <pc:sldMk cId="0" sldId="260"/>
            <ac:spMk id="4" creationId="{D4F54BD9-30DE-12AB-A9F1-946DA929DEC2}"/>
          </ac:spMkLst>
        </pc:spChg>
      </pc:sldChg>
      <pc:sldChg chg="new del">
        <pc:chgData name="Faye Lloyd-Jones" userId="5be62e60-938a-45cf-a6c7-349b69a1a2a8" providerId="ADAL" clId="{A5BB2856-2974-40BB-AAEE-73DE05C1D06D}" dt="2024-01-11T08:54:37.600" v="14" actId="2696"/>
        <pc:sldMkLst>
          <pc:docMk/>
          <pc:sldMk cId="2452911274" sldId="261"/>
        </pc:sldMkLst>
      </pc:sldChg>
      <pc:sldMasterChg chg="modSp setBg modSldLayout">
        <pc:chgData name="Faye Lloyd-Jones" userId="5be62e60-938a-45cf-a6c7-349b69a1a2a8" providerId="ADAL" clId="{A5BB2856-2974-40BB-AAEE-73DE05C1D06D}" dt="2024-01-11T08:54:27.744" v="12"/>
        <pc:sldMasterMkLst>
          <pc:docMk/>
          <pc:sldMasterMk cId="0" sldId="2147483648"/>
        </pc:sldMasterMkLst>
        <pc:spChg chg="mod">
          <ac:chgData name="Faye Lloyd-Jones" userId="5be62e60-938a-45cf-a6c7-349b69a1a2a8" providerId="ADAL" clId="{A5BB2856-2974-40BB-AAEE-73DE05C1D06D}" dt="2024-01-11T08:52:53.038" v="0"/>
          <ac:spMkLst>
            <pc:docMk/>
            <pc:sldMasterMk cId="0" sldId="2147483648"/>
            <ac:spMk id="2"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3"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4"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5"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6" creationId="{00000000-0000-0000-0000-000000000000}"/>
          </ac:spMkLst>
        </pc:spChg>
        <pc:sldLayoutChg chg="setBg">
          <pc:chgData name="Faye Lloyd-Jones" userId="5be62e60-938a-45cf-a6c7-349b69a1a2a8" providerId="ADAL" clId="{A5BB2856-2974-40BB-AAEE-73DE05C1D06D}" dt="2024-01-11T08:54:27.744" v="12"/>
          <pc:sldLayoutMkLst>
            <pc:docMk/>
            <pc:sldMasterMk cId="0" sldId="2147483648"/>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E2F16-5467-4099-802B-FF9AD99D2581}" type="datetimeFigureOut">
              <a:rPr lang="en-GB" smtClean="0"/>
              <a:t>24/01/2024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077B2-FC73-4E33-B5E1-EEDF1F79B162}" type="slidenum">
              <a:rPr lang="en-GB" smtClean="0"/>
              <a:t>‹#›</a:t>
            </a:fld>
            <a:endParaRPr lang="en-GB"/>
          </a:p>
        </p:txBody>
      </p:sp>
    </p:spTree>
    <p:extLst>
      <p:ext uri="{BB962C8B-B14F-4D97-AF65-F5344CB8AC3E}">
        <p14:creationId xmlns:p14="http://schemas.microsoft.com/office/powerpoint/2010/main" val="199624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FCF077B2-FC73-4E33-B5E1-EEDF1F79B162}" type="slidenum">
              <a:rPr lang="en-GB" smtClean="0"/>
              <a:t>3</a:t>
            </a:fld>
            <a:endParaRPr lang="en-GB"/>
          </a:p>
        </p:txBody>
      </p:sp>
    </p:spTree>
    <p:extLst>
      <p:ext uri="{BB962C8B-B14F-4D97-AF65-F5344CB8AC3E}">
        <p14:creationId xmlns:p14="http://schemas.microsoft.com/office/powerpoint/2010/main" val="245562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leader text and ask the congregation to respond with the text in bold. </a:t>
            </a:r>
          </a:p>
          <a:p>
            <a:endParaRPr lang="en-GB" dirty="0"/>
          </a:p>
        </p:txBody>
      </p:sp>
      <p:sp>
        <p:nvSpPr>
          <p:cNvPr id="4" name="Slide Number Placeholder 3"/>
          <p:cNvSpPr>
            <a:spLocks noGrp="1"/>
          </p:cNvSpPr>
          <p:nvPr>
            <p:ph type="sldNum" sz="quarter" idx="5"/>
          </p:nvPr>
        </p:nvSpPr>
        <p:spPr/>
        <p:txBody>
          <a:bodyPr/>
          <a:lstStyle/>
          <a:p>
            <a:fld id="{FCF077B2-FC73-4E33-B5E1-EEDF1F79B162}" type="slidenum">
              <a:rPr lang="en-GB" smtClean="0"/>
              <a:t>4</a:t>
            </a:fld>
            <a:endParaRPr lang="en-GB"/>
          </a:p>
        </p:txBody>
      </p:sp>
    </p:spTree>
    <p:extLst>
      <p:ext uri="{BB962C8B-B14F-4D97-AF65-F5344CB8AC3E}">
        <p14:creationId xmlns:p14="http://schemas.microsoft.com/office/powerpoint/2010/main" val="34320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1/24/2024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1/24/2024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1/24/2024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1/24/2024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83468-D513-88C1-99B3-29DA54100BEC}"/>
              </a:ext>
            </a:extLst>
          </p:cNvPr>
          <p:cNvSpPr txBox="1"/>
          <p:nvPr/>
        </p:nvSpPr>
        <p:spPr>
          <a:xfrm>
            <a:off x="4067944" y="5949280"/>
            <a:ext cx="4680520" cy="646331"/>
          </a:xfrm>
          <a:prstGeom prst="rect">
            <a:avLst/>
          </a:prstGeom>
          <a:noFill/>
        </p:spPr>
        <p:txBody>
          <a:bodyPr wrap="square" rtlCol="0">
            <a:spAutoFit/>
          </a:bodyPr>
          <a:lstStyle/>
          <a:p>
            <a:pPr algn="r"/>
            <a:r>
              <a:rPr lang="en-GB" sz="3600" b="1" dirty="0">
                <a:solidFill>
                  <a:schemeClr val="bg1"/>
                </a:solidFill>
                <a:latin typeface="Trebuchet MS" panose="020B0603020202020204" pitchFamily="34" charset="0"/>
              </a:rPr>
              <a:t>Week One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395536" y="5085184"/>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63F665-EC7D-1632-0CE0-6628A00203A0}"/>
              </a:ext>
            </a:extLst>
          </p:cNvPr>
          <p:cNvSpPr/>
          <p:nvPr/>
        </p:nvSpPr>
        <p:spPr>
          <a:xfrm>
            <a:off x="179512" y="116632"/>
            <a:ext cx="8784976" cy="6552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Insert video here</a:t>
            </a:r>
          </a:p>
        </p:txBody>
      </p:sp>
    </p:spTree>
    <p:extLst>
      <p:ext uri="{BB962C8B-B14F-4D97-AF65-F5344CB8AC3E}">
        <p14:creationId xmlns:p14="http://schemas.microsoft.com/office/powerpoint/2010/main" val="12437430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D9D9C2-5673-BE45-BA69-3316A75CE839}"/>
              </a:ext>
            </a:extLst>
          </p:cNvPr>
          <p:cNvSpPr txBox="1"/>
          <p:nvPr/>
        </p:nvSpPr>
        <p:spPr>
          <a:xfrm>
            <a:off x="323528" y="1340768"/>
            <a:ext cx="7621016" cy="4031873"/>
          </a:xfrm>
          <a:prstGeom prst="rect">
            <a:avLst/>
          </a:prstGeom>
          <a:noFill/>
        </p:spPr>
        <p:txBody>
          <a:bodyPr wrap="square" rtlCol="0">
            <a:spAutoFit/>
          </a:bodyPr>
          <a:lstStyle/>
          <a:p>
            <a:r>
              <a:rPr lang="en-GB" sz="3200" dirty="0">
                <a:latin typeface="Trebuchet MS" panose="020B0603020202020204" pitchFamily="34" charset="0"/>
                <a:cs typeface="Arial" panose="020B0604020202020204" pitchFamily="34" charset="0"/>
              </a:rPr>
              <a:t>Leader: Lord, at the start of the Self-Denial Appeal we ask you to show us something afresh during these weeks. Help us to have a deeper understanding of your will and work around the world.</a:t>
            </a:r>
          </a:p>
          <a:p>
            <a:endParaRPr lang="en-GB" sz="3200" dirty="0">
              <a:latin typeface="Trebuchet MS" panose="020B0603020202020204" pitchFamily="34" charset="0"/>
              <a:cs typeface="Arial" panose="020B0604020202020204" pitchFamily="34" charset="0"/>
            </a:endParaRPr>
          </a:p>
          <a:p>
            <a:r>
              <a:rPr lang="en-GB" sz="3200" b="1" dirty="0">
                <a:latin typeface="Trebuchet MS" panose="020B0603020202020204" pitchFamily="34" charset="0"/>
                <a:cs typeface="Arial" panose="020B0604020202020204" pitchFamily="34" charset="0"/>
              </a:rPr>
              <a:t>Congregation: Reveal something new to us. </a:t>
            </a:r>
          </a:p>
        </p:txBody>
      </p:sp>
      <p:sp>
        <p:nvSpPr>
          <p:cNvPr id="6" name="TextBox 5">
            <a:extLst>
              <a:ext uri="{FF2B5EF4-FFF2-40B4-BE49-F238E27FC236}">
                <a16:creationId xmlns:a16="http://schemas.microsoft.com/office/drawing/2014/main" id="{5E261648-4B99-3BEA-1336-52101D7117B9}"/>
              </a:ext>
            </a:extLst>
          </p:cNvPr>
          <p:cNvSpPr txBox="1"/>
          <p:nvPr/>
        </p:nvSpPr>
        <p:spPr>
          <a:xfrm>
            <a:off x="323528" y="331197"/>
            <a:ext cx="11233248" cy="769441"/>
          </a:xfrm>
          <a:prstGeom prst="rect">
            <a:avLst/>
          </a:prstGeom>
          <a:noFill/>
        </p:spPr>
        <p:txBody>
          <a:bodyPr wrap="square" rtlCol="0">
            <a:spAutoFit/>
          </a:bodyPr>
          <a:lstStyle/>
          <a:p>
            <a:r>
              <a:rPr lang="en-GB" sz="4400" b="1" dirty="0">
                <a:latin typeface="Trebuchet MS" panose="020B0603020202020204" pitchFamily="34" charset="0"/>
                <a:cs typeface="Arial" panose="020B0604020202020204" pitchFamily="34" charset="0"/>
              </a:rPr>
              <a:t>Responsive prayer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73592C-5794-720C-3893-616F66148F82}"/>
              </a:ext>
            </a:extLst>
          </p:cNvPr>
          <p:cNvSpPr txBox="1"/>
          <p:nvPr/>
        </p:nvSpPr>
        <p:spPr>
          <a:xfrm>
            <a:off x="323528" y="404664"/>
            <a:ext cx="7776864" cy="4524315"/>
          </a:xfrm>
          <a:prstGeom prst="rect">
            <a:avLst/>
          </a:prstGeom>
          <a:noFill/>
        </p:spPr>
        <p:txBody>
          <a:bodyPr wrap="square" rtlCol="0">
            <a:spAutoFit/>
          </a:bodyPr>
          <a:lstStyle/>
          <a:p>
            <a:r>
              <a:rPr lang="en-GB" sz="3200" dirty="0">
                <a:latin typeface="Trebuchet MS" panose="020B0603020202020204" pitchFamily="34" charset="0"/>
                <a:cs typeface="Arial" panose="020B0604020202020204" pitchFamily="34" charset="0"/>
              </a:rPr>
              <a:t>Leader: We thank you for giving us the financial ability to show our support and commitment to Salvation Army projects. May the money we raise benefit and provide new opportunities to grow your Church. </a:t>
            </a:r>
          </a:p>
          <a:p>
            <a:endParaRPr lang="en-GB" sz="3200" dirty="0">
              <a:latin typeface="Trebuchet MS" panose="020B0603020202020204" pitchFamily="34" charset="0"/>
              <a:cs typeface="Arial" panose="020B0604020202020204" pitchFamily="34" charset="0"/>
            </a:endParaRPr>
          </a:p>
          <a:p>
            <a:r>
              <a:rPr lang="en-GB" sz="3200" b="1" dirty="0">
                <a:latin typeface="Trebuchet MS" panose="020B0603020202020204" pitchFamily="34" charset="0"/>
                <a:cs typeface="Arial" panose="020B0604020202020204" pitchFamily="34" charset="0"/>
              </a:rPr>
              <a:t>Congregation: Transform the money we give.  </a:t>
            </a:r>
          </a:p>
        </p:txBody>
      </p:sp>
    </p:spTree>
    <p:extLst>
      <p:ext uri="{BB962C8B-B14F-4D97-AF65-F5344CB8AC3E}">
        <p14:creationId xmlns:p14="http://schemas.microsoft.com/office/powerpoint/2010/main" val="36482468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48B66-4323-0B7B-30F0-24E4BECF93D1}"/>
              </a:ext>
            </a:extLst>
          </p:cNvPr>
          <p:cNvSpPr txBox="1"/>
          <p:nvPr/>
        </p:nvSpPr>
        <p:spPr>
          <a:xfrm>
            <a:off x="251520" y="404664"/>
            <a:ext cx="8496944" cy="4031873"/>
          </a:xfrm>
          <a:prstGeom prst="rect">
            <a:avLst/>
          </a:prstGeom>
          <a:noFill/>
        </p:spPr>
        <p:txBody>
          <a:bodyPr wrap="square" rtlCol="0">
            <a:spAutoFit/>
          </a:bodyPr>
          <a:lstStyle/>
          <a:p>
            <a:r>
              <a:rPr lang="en-GB" sz="3200" dirty="0">
                <a:latin typeface="Trebuchet MS" panose="020B0603020202020204" pitchFamily="34" charset="0"/>
                <a:cs typeface="Arial" panose="020B0604020202020204" pitchFamily="34" charset="0"/>
              </a:rPr>
              <a:t>Leader: Internationally people have listened and responded to your call and undertake the responsibility of being Salvation Army leaders. Continue to bless their work and the impact they have in their local areas. </a:t>
            </a:r>
          </a:p>
          <a:p>
            <a:endParaRPr lang="en-GB" sz="3200" dirty="0">
              <a:latin typeface="Trebuchet MS" panose="020B0603020202020204" pitchFamily="34" charset="0"/>
              <a:cs typeface="Arial" panose="020B0604020202020204" pitchFamily="34" charset="0"/>
            </a:endParaRPr>
          </a:p>
          <a:p>
            <a:r>
              <a:rPr lang="en-GB" sz="3200" b="1" dirty="0">
                <a:latin typeface="Trebuchet MS" panose="020B0603020202020204" pitchFamily="34" charset="0"/>
                <a:cs typeface="Arial" panose="020B0604020202020204" pitchFamily="34" charset="0"/>
              </a:rPr>
              <a:t>Congregation: Be with Salvation Army leaders. Amen. </a:t>
            </a:r>
          </a:p>
        </p:txBody>
      </p:sp>
    </p:spTree>
    <p:extLst>
      <p:ext uri="{BB962C8B-B14F-4D97-AF65-F5344CB8AC3E}">
        <p14:creationId xmlns:p14="http://schemas.microsoft.com/office/powerpoint/2010/main" val="23372560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189</Words>
  <Application>Microsoft Office PowerPoint</Application>
  <PresentationFormat>On-screen Show (4:3)</PresentationFormat>
  <Paragraphs>17</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2</cp:revision>
  <cp:lastPrinted>2024-01-10T13:11:53Z</cp:lastPrinted>
  <dcterms:created xsi:type="dcterms:W3CDTF">2024-01-10T13:11:53Z</dcterms:created>
  <dcterms:modified xsi:type="dcterms:W3CDTF">2024-01-24T08:32:38Z</dcterms:modified>
</cp:coreProperties>
</file>