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60" r:id="rId4"/>
    <p:sldId id="261" r:id="rId5"/>
  </p:sldIdLst>
  <p:sldSz cx="9144000" cy="6858000" type="screen4x3"/>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73964" autoAdjust="0"/>
  </p:normalViewPr>
  <p:slideViewPr>
    <p:cSldViewPr>
      <p:cViewPr varScale="1">
        <p:scale>
          <a:sx n="89" d="100"/>
          <a:sy n="89" d="100"/>
        </p:scale>
        <p:origin x="108" y="174"/>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9415B-973B-4CAA-9839-B3628AD5D87A}" type="datetimeFigureOut">
              <a:rPr lang="en-GB" smtClean="0"/>
              <a:t>24/01/2024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C0599-0692-48B3-A766-DB418BD2C3B5}" type="slidenum">
              <a:rPr lang="en-GB" smtClean="0"/>
              <a:t>‹#›</a:t>
            </a:fld>
            <a:endParaRPr lang="en-GB"/>
          </a:p>
        </p:txBody>
      </p:sp>
    </p:spTree>
    <p:extLst>
      <p:ext uri="{BB962C8B-B14F-4D97-AF65-F5344CB8AC3E}">
        <p14:creationId xmlns:p14="http://schemas.microsoft.com/office/powerpoint/2010/main" val="16135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2024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EBC0599-0692-48B3-A766-DB418BD2C3B5}" type="slidenum">
              <a:rPr lang="en-GB" smtClean="0"/>
              <a:t>3</a:t>
            </a:fld>
            <a:endParaRPr lang="en-GB"/>
          </a:p>
        </p:txBody>
      </p:sp>
    </p:spTree>
    <p:extLst>
      <p:ext uri="{BB962C8B-B14F-4D97-AF65-F5344CB8AC3E}">
        <p14:creationId xmlns:p14="http://schemas.microsoft.com/office/powerpoint/2010/main" val="400770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Mizoram, Captains Anthony and Makimi care for the mind, the body and the spirit of each person who comes to them. Ask different members of the congregation to pray for different sections – this might be prearranged or left open. At the end of this time, bring all the prayers together and pray for Captains Anthony and Makimi, the volunteers and the street ministry teams.</a:t>
            </a:r>
          </a:p>
          <a:p>
            <a:endParaRPr lang="en-GB" dirty="0"/>
          </a:p>
        </p:txBody>
      </p:sp>
      <p:sp>
        <p:nvSpPr>
          <p:cNvPr id="4" name="Slide Number Placeholder 3"/>
          <p:cNvSpPr>
            <a:spLocks noGrp="1"/>
          </p:cNvSpPr>
          <p:nvPr>
            <p:ph type="sldNum" sz="quarter" idx="5"/>
          </p:nvPr>
        </p:nvSpPr>
        <p:spPr/>
        <p:txBody>
          <a:bodyPr/>
          <a:lstStyle/>
          <a:p>
            <a:fld id="{6EBC0599-0692-48B3-A766-DB418BD2C3B5}" type="slidenum">
              <a:rPr lang="en-GB" smtClean="0"/>
              <a:t>4</a:t>
            </a:fld>
            <a:endParaRPr lang="en-GB"/>
          </a:p>
        </p:txBody>
      </p:sp>
    </p:spTree>
    <p:extLst>
      <p:ext uri="{BB962C8B-B14F-4D97-AF65-F5344CB8AC3E}">
        <p14:creationId xmlns:p14="http://schemas.microsoft.com/office/powerpoint/2010/main" val="29551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71EF329-6578-4D60-A2DE-FCF397A6B7B5}"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C33BFE1-601C-44D7-A5CE-0E889CE45986}"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CAFD17-008F-450A-AAA3-657FD58CBBFC}"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97DB4-614B-4463-919A-6C57AFDEC223}"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E2950E-2387-4C0F-B0AF-A2629EB67B33}"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7D1E010-F5ED-4D87-BCF4-068D9F973F4D}"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6E233EE-601D-4827-8C38-3D8FCFC31329}" type="datetimeFigureOut">
              <a:rPr lang="en-US" smtClean="0"/>
              <a:t>1/24/2024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A67239-683D-48AA-B9EE-90E29C8264ED}" type="datetimeFigureOut">
              <a:rPr lang="en-US" smtClean="0"/>
              <a:t>1/24/2024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D485E5F-1CAE-4D75-BFBD-F8D73AE230B4}" type="datetimeFigureOut">
              <a:rPr lang="en-US" smtClean="0"/>
              <a:t>1/24/2024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99F257E-46A0-4F3C-ACA1-2545F3455EEA}"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52C9A15-9B35-4223-B91B-2BA46C220610}"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1/24/2024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5F54B3-B337-BC07-B6D9-081E500F23CD}"/>
              </a:ext>
            </a:extLst>
          </p:cNvPr>
          <p:cNvSpPr txBox="1"/>
          <p:nvPr/>
        </p:nvSpPr>
        <p:spPr>
          <a:xfrm>
            <a:off x="4067944" y="5949280"/>
            <a:ext cx="4680520" cy="646331"/>
          </a:xfrm>
          <a:prstGeom prst="rect">
            <a:avLst/>
          </a:prstGeom>
          <a:noFill/>
        </p:spPr>
        <p:txBody>
          <a:bodyPr wrap="square" rtlCol="0">
            <a:spAutoFit/>
          </a:bodyPr>
          <a:lstStyle/>
          <a:p>
            <a:pPr algn="r"/>
            <a:r>
              <a:rPr lang="en-GB" sz="3600" b="1" dirty="0">
                <a:solidFill>
                  <a:schemeClr val="bg1"/>
                </a:solidFill>
                <a:latin typeface="Trebuchet MS" panose="020B0603020202020204" pitchFamily="34" charset="0"/>
              </a:rPr>
              <a:t>Week Three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10C25-29AB-B6F9-6835-9A5AABF696BA}"/>
              </a:ext>
            </a:extLst>
          </p:cNvPr>
          <p:cNvSpPr txBox="1"/>
          <p:nvPr/>
        </p:nvSpPr>
        <p:spPr>
          <a:xfrm>
            <a:off x="395536" y="5085184"/>
            <a:ext cx="8352928" cy="830997"/>
          </a:xfrm>
          <a:prstGeom prst="rect">
            <a:avLst/>
          </a:prstGeom>
          <a:noFill/>
        </p:spPr>
        <p:txBody>
          <a:bodyPr wrap="square" rtlCol="0">
            <a:spAutoFit/>
          </a:bodyPr>
          <a:lstStyle/>
          <a:p>
            <a:pPr algn="ctr"/>
            <a:r>
              <a:rPr lang="en-GB" sz="4400" b="1" dirty="0">
                <a:latin typeface="Trebuchet MS" panose="020B0603020202020204" pitchFamily="34" charset="0"/>
                <a:cs typeface="Arial" panose="020B0604020202020204" pitchFamily="34" charset="0"/>
              </a:rPr>
              <a:t>Insert title </a:t>
            </a:r>
            <a:r>
              <a:rPr lang="en-GB" sz="4800" b="1" dirty="0">
                <a:latin typeface="Trebuchet MS" panose="020B0603020202020204" pitchFamily="34" charset="0"/>
                <a:cs typeface="Arial" panose="020B0604020202020204" pitchFamily="34" charset="0"/>
              </a:rPr>
              <a:t>here</a:t>
            </a:r>
            <a:endParaRPr lang="en-GB" sz="4400" b="1" dirty="0">
              <a:latin typeface="Trebuchet MS" panose="020B0603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BD26E3-7B4E-31B0-8E49-80E92E6EBD18}"/>
              </a:ext>
            </a:extLst>
          </p:cNvPr>
          <p:cNvSpPr/>
          <p:nvPr/>
        </p:nvSpPr>
        <p:spPr>
          <a:xfrm>
            <a:off x="179512" y="116632"/>
            <a:ext cx="8784976" cy="65527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Insert video here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654F9-63B9-BB46-C7C2-88611A814C1F}"/>
              </a:ext>
            </a:extLst>
          </p:cNvPr>
          <p:cNvSpPr txBox="1"/>
          <p:nvPr/>
        </p:nvSpPr>
        <p:spPr>
          <a:xfrm>
            <a:off x="292896" y="404664"/>
            <a:ext cx="4884712" cy="6001643"/>
          </a:xfrm>
          <a:prstGeom prst="rect">
            <a:avLst/>
          </a:prstGeom>
          <a:noFill/>
        </p:spPr>
        <p:txBody>
          <a:bodyPr wrap="square" rtlCol="0">
            <a:spAutoFit/>
          </a:bodyPr>
          <a:lstStyle/>
          <a:p>
            <a:r>
              <a:rPr lang="en-GB" sz="2400" b="1" dirty="0">
                <a:latin typeface="Trebuchet MS" panose="020B0603020202020204" pitchFamily="34" charset="0"/>
                <a:cs typeface="Arial" panose="020B0604020202020204" pitchFamily="34" charset="0"/>
              </a:rPr>
              <a:t>Prayer Points</a:t>
            </a:r>
          </a:p>
          <a:p>
            <a:r>
              <a:rPr lang="en-GB" sz="2400" b="1" dirty="0">
                <a:latin typeface="Trebuchet MS" panose="020B0603020202020204" pitchFamily="34" charset="0"/>
                <a:cs typeface="Arial" panose="020B0604020202020204" pitchFamily="34" charset="0"/>
              </a:rPr>
              <a:t>Physicality</a:t>
            </a:r>
          </a:p>
          <a:p>
            <a:pPr marL="571500" indent="-571500">
              <a:buFont typeface="Arial" panose="020B0604020202020204" pitchFamily="34" charset="0"/>
              <a:buChar char="•"/>
            </a:pPr>
            <a:r>
              <a:rPr lang="en-GB" sz="2400" dirty="0">
                <a:latin typeface="Trebuchet MS" panose="020B0603020202020204" pitchFamily="34" charset="0"/>
                <a:cs typeface="Arial" panose="020B0604020202020204" pitchFamily="34" charset="0"/>
              </a:rPr>
              <a:t>Resources such as medication and nutrition available for their healing.</a:t>
            </a:r>
          </a:p>
          <a:p>
            <a:endParaRPr lang="en-GB" sz="2400" dirty="0">
              <a:latin typeface="Trebuchet MS" panose="020B0603020202020204" pitchFamily="34" charset="0"/>
              <a:cs typeface="Arial" panose="020B0604020202020204" pitchFamily="34" charset="0"/>
            </a:endParaRPr>
          </a:p>
          <a:p>
            <a:r>
              <a:rPr lang="en-GB" sz="2400" b="1" dirty="0">
                <a:latin typeface="Trebuchet MS" panose="020B0603020202020204" pitchFamily="34" charset="0"/>
                <a:cs typeface="Arial" panose="020B0604020202020204" pitchFamily="34" charset="0"/>
              </a:rPr>
              <a:t>Mentality </a:t>
            </a:r>
          </a:p>
          <a:p>
            <a:pPr marL="571500" indent="-571500">
              <a:buFont typeface="Arial" panose="020B0604020202020204" pitchFamily="34" charset="0"/>
              <a:buChar char="•"/>
            </a:pPr>
            <a:r>
              <a:rPr lang="en-GB" sz="2400" dirty="0">
                <a:latin typeface="Trebuchet MS" panose="020B0603020202020204" pitchFamily="34" charset="0"/>
                <a:cs typeface="Arial" panose="020B0604020202020204" pitchFamily="34" charset="0"/>
              </a:rPr>
              <a:t>Strength and desire to overcome addictions.</a:t>
            </a:r>
          </a:p>
          <a:p>
            <a:pPr marL="571500" indent="-571500">
              <a:buFont typeface="Arial" panose="020B0604020202020204" pitchFamily="34" charset="0"/>
              <a:buChar char="•"/>
            </a:pPr>
            <a:r>
              <a:rPr lang="en-GB" sz="2400" dirty="0">
                <a:latin typeface="Trebuchet MS" panose="020B0603020202020204" pitchFamily="34" charset="0"/>
                <a:cs typeface="Arial" panose="020B0604020202020204" pitchFamily="34" charset="0"/>
              </a:rPr>
              <a:t>Perseverance to face temptations and challenges.</a:t>
            </a:r>
          </a:p>
          <a:p>
            <a:endParaRPr lang="en-GB" sz="2400" dirty="0">
              <a:latin typeface="Trebuchet MS" panose="020B0603020202020204" pitchFamily="34" charset="0"/>
              <a:cs typeface="Arial" panose="020B0604020202020204" pitchFamily="34" charset="0"/>
            </a:endParaRPr>
          </a:p>
          <a:p>
            <a:r>
              <a:rPr lang="en-GB" sz="2400" b="1" dirty="0">
                <a:latin typeface="Trebuchet MS" panose="020B0603020202020204" pitchFamily="34" charset="0"/>
                <a:cs typeface="Arial" panose="020B0604020202020204" pitchFamily="34" charset="0"/>
              </a:rPr>
              <a:t>Spirituality</a:t>
            </a:r>
          </a:p>
          <a:p>
            <a:pPr marL="571500" indent="-571500">
              <a:buFont typeface="Arial" panose="020B0604020202020204" pitchFamily="34" charset="0"/>
              <a:buChar char="•"/>
            </a:pPr>
            <a:r>
              <a:rPr lang="en-GB" sz="2400" dirty="0">
                <a:latin typeface="Trebuchet MS" panose="020B0603020202020204" pitchFamily="34" charset="0"/>
                <a:cs typeface="Arial" panose="020B0604020202020204" pitchFamily="34" charset="0"/>
              </a:rPr>
              <a:t>Awareness of God’s unconditional comfort and love.</a:t>
            </a:r>
          </a:p>
        </p:txBody>
      </p:sp>
      <p:pic>
        <p:nvPicPr>
          <p:cNvPr id="3" name="Picture 2">
            <a:extLst>
              <a:ext uri="{FF2B5EF4-FFF2-40B4-BE49-F238E27FC236}">
                <a16:creationId xmlns:a16="http://schemas.microsoft.com/office/drawing/2014/main" id="{14552353-9A6D-B06B-35AD-003443E07CD0}"/>
              </a:ext>
            </a:extLst>
          </p:cNvPr>
          <p:cNvPicPr>
            <a:picLocks noChangeAspect="1"/>
          </p:cNvPicPr>
          <p:nvPr/>
        </p:nvPicPr>
        <p:blipFill>
          <a:blip r:embed="rId3"/>
          <a:stretch>
            <a:fillRect/>
          </a:stretch>
        </p:blipFill>
        <p:spPr>
          <a:xfrm>
            <a:off x="5255299" y="404664"/>
            <a:ext cx="3595805" cy="2401439"/>
          </a:xfrm>
          <a:prstGeom prst="rect">
            <a:avLst/>
          </a:prstGeom>
        </p:spPr>
      </p:pic>
      <p:sp>
        <p:nvSpPr>
          <p:cNvPr id="4" name="TextBox 3">
            <a:extLst>
              <a:ext uri="{FF2B5EF4-FFF2-40B4-BE49-F238E27FC236}">
                <a16:creationId xmlns:a16="http://schemas.microsoft.com/office/drawing/2014/main" id="{966A69E3-A5F1-4D33-F984-9DCE5925F5C3}"/>
              </a:ext>
            </a:extLst>
          </p:cNvPr>
          <p:cNvSpPr txBox="1"/>
          <p:nvPr/>
        </p:nvSpPr>
        <p:spPr>
          <a:xfrm>
            <a:off x="5255299" y="2870241"/>
            <a:ext cx="3595805" cy="738664"/>
          </a:xfrm>
          <a:prstGeom prst="rect">
            <a:avLst/>
          </a:prstGeom>
          <a:noFill/>
        </p:spPr>
        <p:txBody>
          <a:bodyPr wrap="square" rtlCol="0">
            <a:spAutoFit/>
          </a:bodyPr>
          <a:lstStyle/>
          <a:p>
            <a:r>
              <a:rPr lang="en-GB" sz="1400" dirty="0"/>
              <a:t>Captains Anthony and Makimi with the men they help at the </a:t>
            </a:r>
            <a:r>
              <a:rPr lang="en-GB" sz="1400" dirty="0" err="1"/>
              <a:t>Mikoram</a:t>
            </a:r>
            <a:r>
              <a:rPr lang="en-GB" sz="1400" dirty="0"/>
              <a:t> Adult Rehabilitation Centre. </a:t>
            </a:r>
          </a:p>
        </p:txBody>
      </p:sp>
    </p:spTree>
    <p:extLst>
      <p:ext uri="{BB962C8B-B14F-4D97-AF65-F5344CB8AC3E}">
        <p14:creationId xmlns:p14="http://schemas.microsoft.com/office/powerpoint/2010/main" val="186849944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161</Words>
  <Application>Microsoft Office PowerPoint</Application>
  <PresentationFormat>On-screen Show (4:3)</PresentationFormat>
  <Paragraphs>18</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Trebuchet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Faye Lloyd-Jones</cp:lastModifiedBy>
  <cp:revision>4</cp:revision>
  <cp:lastPrinted>2024-01-10T13:11:53Z</cp:lastPrinted>
  <dcterms:created xsi:type="dcterms:W3CDTF">2024-01-10T13:11:53Z</dcterms:created>
  <dcterms:modified xsi:type="dcterms:W3CDTF">2024-01-24T08:36:45Z</dcterms:modified>
</cp:coreProperties>
</file>