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8" r:id="rId3"/>
    <p:sldId id="263" r:id="rId4"/>
    <p:sldId id="261" r:id="rId5"/>
  </p:sldIdLst>
  <p:sldSz cx="12192000" cy="6858000"/>
  <p:notesSz cx="6858000" cy="9144000"/>
  <p:custDataLst>
    <p:tags r:id="rId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CDADFE-CF8C-41E4-8F01-2A2B2A1F8542}" v="3" dt="2024-01-24T16:29:47.3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86388" autoAdjust="0"/>
  </p:normalViewPr>
  <p:slideViewPr>
    <p:cSldViewPr>
      <p:cViewPr varScale="1">
        <p:scale>
          <a:sx n="57" d="100"/>
          <a:sy n="57" d="100"/>
        </p:scale>
        <p:origin x="268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tags" Target="tags/tag1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70BFD-B392-4D37-9B32-F0E71BEFF681}" type="datetimeFigureOut">
              <a:rPr lang="en-GB" smtClean="0"/>
              <a:t>01/02/2024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896EE-6992-4E2A-9707-013A2098D1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462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lvationist.org.uk/resources/key-dates/self-denial-resources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 Self-Denial 2024 videos can be found at </a:t>
            </a:r>
            <a:r>
              <a:rPr lang="en-GB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https://www.salvationist.org.uk/resources/key-dates/self-denial-resources</a:t>
            </a:r>
            <a:r>
              <a:rPr lang="en-GB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896EE-6992-4E2A-9707-013A2098D17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636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Create a visual display using a folded set of clothes, a pair of shoes and some tins. To us, this might not look like a lot but some people rely on the generosity of strangers for this to be available to them. Perhaps over these few weeks, you have stopped yourself from buying a new outfit or a takeaway and decided to donate to the Self-Denial Appeal. Take some time to stop and remember that these small changes can create a big difference. Spend some time in prayer this week using the prayer points on the screen and remember to thank God for all we have.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896EE-6992-4E2A-9707-013A2098D17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464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71EF329-6578-4D60-A2DE-FCF397A6B7B5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C33BFE1-601C-44D7-A5CE-0E889CE45986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FCAFD17-008F-450A-AAA3-657FD58CBBF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6697DB4-614B-4463-919A-6C57AFDEC223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8E2950E-2387-4C0F-B0AF-A2629EB67B33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57D1E010-F5ED-4D87-BCF4-068D9F973F4D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5"/>
          </p:nvPr>
        </p:nvSpPr>
        <p:spPr/>
        <p:txBody>
          <a:bodyPr/>
          <a:lstStyle/>
          <a:p>
            <a:fld id="{C6E233EE-601D-4827-8C38-3D8FCFC31329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"/>
          </p:nvPr>
        </p:nvSpPr>
        <p:spPr/>
        <p:txBody>
          <a:bodyPr/>
          <a:lstStyle/>
          <a:p>
            <a:fld id="{A0A67239-683D-48AA-B9EE-90E29C8264ED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/>
          </p:nvPr>
        </p:nvSpPr>
        <p:spPr/>
        <p:txBody>
          <a:bodyPr/>
          <a:lstStyle/>
          <a:p>
            <a:fld id="{1D485E5F-1CAE-4D75-BFBD-F8D73AE230B4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999F257E-46A0-4F3C-ACA1-2545F3455EE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E52C9A15-9B35-4223-B91B-2BA46C220610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D0B7A-F5DD-4F40-B4CB-3B2C354B893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EE6F9A-E345-A70E-AD1C-FD264AD134A3}"/>
              </a:ext>
            </a:extLst>
          </p:cNvPr>
          <p:cNvSpPr txBox="1"/>
          <p:nvPr/>
        </p:nvSpPr>
        <p:spPr>
          <a:xfrm>
            <a:off x="7104112" y="5877272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3600" b="1" dirty="0">
                <a:solidFill>
                  <a:schemeClr val="bg1"/>
                </a:solidFill>
                <a:latin typeface="Trebuchet MS" panose="020B0603020202020204" pitchFamily="34" charset="0"/>
              </a:rPr>
              <a:t>Week Four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110C25-29AB-B6F9-6835-9A5AABF696BA}"/>
              </a:ext>
            </a:extLst>
          </p:cNvPr>
          <p:cNvSpPr txBox="1"/>
          <p:nvPr/>
        </p:nvSpPr>
        <p:spPr>
          <a:xfrm>
            <a:off x="2063552" y="5157192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atin typeface="Trebuchet MS" panose="020B0603020202020204" pitchFamily="34" charset="0"/>
                <a:cs typeface="Arial" panose="020B0604020202020204" pitchFamily="34" charset="0"/>
              </a:rPr>
              <a:t>Insert title </a:t>
            </a:r>
            <a:r>
              <a:rPr lang="en-GB" sz="4800" b="1" dirty="0">
                <a:latin typeface="Trebuchet MS" panose="020B0603020202020204" pitchFamily="34" charset="0"/>
                <a:cs typeface="Arial" panose="020B0604020202020204" pitchFamily="34" charset="0"/>
              </a:rPr>
              <a:t>here</a:t>
            </a:r>
            <a:endParaRPr lang="en-GB" sz="4400" b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D9B425-4F4C-7BB8-67CB-75676EEC996D}"/>
              </a:ext>
            </a:extLst>
          </p:cNvPr>
          <p:cNvSpPr/>
          <p:nvPr/>
        </p:nvSpPr>
        <p:spPr>
          <a:xfrm>
            <a:off x="191344" y="188640"/>
            <a:ext cx="11809312" cy="64807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/>
              <a:t>Insert video here</a:t>
            </a:r>
          </a:p>
        </p:txBody>
      </p:sp>
    </p:spTree>
    <p:extLst>
      <p:ext uri="{BB962C8B-B14F-4D97-AF65-F5344CB8AC3E}">
        <p14:creationId xmlns:p14="http://schemas.microsoft.com/office/powerpoint/2010/main" val="311814173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474861-F2A5-334E-E64E-FDA06E2EF240}"/>
              </a:ext>
            </a:extLst>
          </p:cNvPr>
          <p:cNvSpPr txBox="1"/>
          <p:nvPr/>
        </p:nvSpPr>
        <p:spPr>
          <a:xfrm>
            <a:off x="6096000" y="548680"/>
            <a:ext cx="53285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latin typeface="Trebuchet MS" panose="020B0603020202020204" pitchFamily="34" charset="0"/>
                <a:cs typeface="Arial" panose="020B0604020202020204" pitchFamily="34" charset="0"/>
              </a:rPr>
              <a:t>Prayer Points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latin typeface="Trebuchet MS" panose="020B0603020202020204" pitchFamily="34" charset="0"/>
                <a:cs typeface="Arial" panose="020B0604020202020204" pitchFamily="34" charset="0"/>
              </a:rPr>
              <a:t>Poverty in South America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latin typeface="Trebuchet MS" panose="020B0603020202020204" pitchFamily="34" charset="0"/>
                <a:cs typeface="Arial" panose="020B0604020202020204" pitchFamily="34" charset="0"/>
              </a:rPr>
              <a:t>Floods in Uruguay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latin typeface="Trebuchet MS" panose="020B0603020202020204" pitchFamily="34" charset="0"/>
                <a:cs typeface="Arial" panose="020B0604020202020204" pitchFamily="34" charset="0"/>
              </a:rPr>
              <a:t>Bible club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latin typeface="Trebuchet MS" panose="020B0603020202020204" pitchFamily="34" charset="0"/>
                <a:cs typeface="Arial" panose="020B0604020202020204" pitchFamily="34" charset="0"/>
              </a:rPr>
              <a:t>Soup of love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latin typeface="Trebuchet MS" panose="020B0603020202020204" pitchFamily="34" charset="0"/>
                <a:cs typeface="Arial" panose="020B0604020202020204" pitchFamily="34" charset="0"/>
              </a:rPr>
              <a:t>Generosity of local businesses supporting The Salvation Army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E7F1FC-6246-6CC5-35A7-628A03E97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692696"/>
            <a:ext cx="4918196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65265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7.31"/>
  <p:tag name="AS_TITLE" val="Aspose.Slides for Java"/>
  <p:tag name="AS_VERSION" val="2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170</Words>
  <Application>Microsoft Office PowerPoint</Application>
  <PresentationFormat>Widescreen</PresentationFormat>
  <Paragraphs>13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Kingston</dc:creator>
  <cp:lastModifiedBy>Hannah Kingston</cp:lastModifiedBy>
  <cp:revision>3</cp:revision>
  <cp:lastPrinted>2024-01-10T13:11:53Z</cp:lastPrinted>
  <dcterms:created xsi:type="dcterms:W3CDTF">2024-01-10T13:11:53Z</dcterms:created>
  <dcterms:modified xsi:type="dcterms:W3CDTF">2024-02-01T12:34:27Z</dcterms:modified>
</cp:coreProperties>
</file>