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60" r:id="rId4"/>
    <p:sldId id="261" r:id="rId5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/>
    <p:restoredTop sz="73964" autoAdjust="0"/>
  </p:normalViewPr>
  <p:slideViewPr>
    <p:cSldViewPr>
      <p:cViewPr varScale="1">
        <p:scale>
          <a:sx n="49" d="100"/>
          <a:sy n="49" d="100"/>
        </p:scale>
        <p:origin x="17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9415B-973B-4CAA-9839-B3628AD5D87A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C0599-0692-48B3-A766-DB418BD2C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55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lvationist.org.uk/resources/key-dates/self-denial-resource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Self-Denial 2024 videos can be found at </a:t>
            </a:r>
            <a:r>
              <a:rPr lang="en-GB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https://www.salvationist.org.uk/resources/key-dates/self-denial-resources</a:t>
            </a:r>
            <a:r>
              <a:rPr lang="en-GB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C0599-0692-48B3-A766-DB418BD2C3B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704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 a visual display using a folded set of clothes, a pair of shoes and some tins. To us, this might not look like a lot but some people rely on the generosity of strangers for this to be available to them. Perhaps over these few weeks, you have stopped yourself from buying a new outfit or a takeaway and decided to donate to the Self-Denial Appeal. Take some time to stop and remember that these small changes can create a big difference. Spend some time in prayer this week using the prayer points on the screen and remember to thank God for all we have.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C0599-0692-48B3-A766-DB418BD2C3B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13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1EF329-6578-4D60-A2DE-FCF397A6B7B5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C33BFE1-601C-44D7-A5CE-0E889CE45986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FCAFD17-008F-450A-AAA3-657FD58CBBFC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6697DB4-614B-4463-919A-6C57AFDEC22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8E2950E-2387-4C0F-B0AF-A2629EB67B3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57D1E010-F5ED-4D87-BCF4-068D9F973F4D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C6E233EE-601D-4827-8C38-3D8FCFC31329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A0A67239-683D-48AA-B9EE-90E29C8264ED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1D485E5F-1CAE-4D75-BFBD-F8D73AE230B4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999F257E-46A0-4F3C-ACA1-2545F3455EEA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E52C9A15-9B35-4223-B91B-2BA46C220610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5F54B3-B337-BC07-B6D9-081E500F23CD}"/>
              </a:ext>
            </a:extLst>
          </p:cNvPr>
          <p:cNvSpPr txBox="1"/>
          <p:nvPr/>
        </p:nvSpPr>
        <p:spPr>
          <a:xfrm>
            <a:off x="4067944" y="5949280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Week Four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110C25-29AB-B6F9-6835-9A5AABF696BA}"/>
              </a:ext>
            </a:extLst>
          </p:cNvPr>
          <p:cNvSpPr txBox="1"/>
          <p:nvPr/>
        </p:nvSpPr>
        <p:spPr>
          <a:xfrm>
            <a:off x="395536" y="5085184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Trebuchet MS" panose="020B0603020202020204" pitchFamily="34" charset="0"/>
                <a:cs typeface="Arial" panose="020B0604020202020204" pitchFamily="34" charset="0"/>
              </a:rPr>
              <a:t>Insert title </a:t>
            </a:r>
            <a:r>
              <a:rPr lang="en-GB" sz="4800" b="1" dirty="0">
                <a:latin typeface="Trebuchet MS" panose="020B0603020202020204" pitchFamily="34" charset="0"/>
                <a:cs typeface="Arial" panose="020B0604020202020204" pitchFamily="34" charset="0"/>
              </a:rPr>
              <a:t>here</a:t>
            </a:r>
            <a:endParaRPr lang="en-GB" sz="4400" b="1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BD26E3-7B4E-31B0-8E49-80E92E6EBD18}"/>
              </a:ext>
            </a:extLst>
          </p:cNvPr>
          <p:cNvSpPr/>
          <p:nvPr/>
        </p:nvSpPr>
        <p:spPr>
          <a:xfrm>
            <a:off x="179512" y="116632"/>
            <a:ext cx="8784976" cy="65527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/>
              <a:t>Insert video here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D8F919-E97F-352B-5BB7-CB9DD0CCA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53" y="743162"/>
            <a:ext cx="3984086" cy="26642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4B6DDD-D740-C54C-6895-CA77D03378C8}"/>
              </a:ext>
            </a:extLst>
          </p:cNvPr>
          <p:cNvSpPr txBox="1"/>
          <p:nvPr/>
        </p:nvSpPr>
        <p:spPr>
          <a:xfrm>
            <a:off x="4810358" y="724217"/>
            <a:ext cx="43336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Trebuchet MS" panose="020B0603020202020204" pitchFamily="34" charset="0"/>
                <a:cs typeface="Arial" panose="020B0604020202020204" pitchFamily="34" charset="0"/>
              </a:rPr>
              <a:t>Prayer Points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Trebuchet MS" panose="020B0603020202020204" pitchFamily="34" charset="0"/>
                <a:cs typeface="Arial" panose="020B0604020202020204" pitchFamily="34" charset="0"/>
              </a:rPr>
              <a:t>Poverty in South America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Trebuchet MS" panose="020B0603020202020204" pitchFamily="34" charset="0"/>
                <a:cs typeface="Arial" panose="020B0604020202020204" pitchFamily="34" charset="0"/>
              </a:rPr>
              <a:t>Floods in Uruguay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Trebuchet MS" panose="020B0603020202020204" pitchFamily="34" charset="0"/>
                <a:cs typeface="Arial" panose="020B0604020202020204" pitchFamily="34" charset="0"/>
              </a:rPr>
              <a:t>Bible club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Trebuchet MS" panose="020B0603020202020204" pitchFamily="34" charset="0"/>
                <a:cs typeface="Arial" panose="020B0604020202020204" pitchFamily="34" charset="0"/>
              </a:rPr>
              <a:t>Soup of love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Trebuchet MS" panose="020B0603020202020204" pitchFamily="34" charset="0"/>
                <a:cs typeface="Arial" panose="020B0604020202020204" pitchFamily="34" charset="0"/>
              </a:rPr>
              <a:t>Generosity of local businesses supporting The Salvation Army</a:t>
            </a:r>
          </a:p>
        </p:txBody>
      </p:sp>
    </p:spTree>
    <p:extLst>
      <p:ext uri="{BB962C8B-B14F-4D97-AF65-F5344CB8AC3E}">
        <p14:creationId xmlns:p14="http://schemas.microsoft.com/office/powerpoint/2010/main" val="186849944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7.31"/>
  <p:tag name="AS_TITLE" val="Aspose.Slides for Java"/>
  <p:tag name="AS_VERSION" val="23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170</Words>
  <Application>Microsoft Office PowerPoint</Application>
  <PresentationFormat>On-screen Show (4:3)</PresentationFormat>
  <Paragraphs>13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Faye Lloyd-Jones</cp:lastModifiedBy>
  <cp:revision>5</cp:revision>
  <cp:lastPrinted>2024-01-10T13:11:53Z</cp:lastPrinted>
  <dcterms:created xsi:type="dcterms:W3CDTF">2024-01-10T13:11:53Z</dcterms:created>
  <dcterms:modified xsi:type="dcterms:W3CDTF">2024-02-05T08:43:05Z</dcterms:modified>
</cp:coreProperties>
</file>