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02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3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18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9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4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25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85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80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78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72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67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E8D0D-1A40-4AC7-9C4D-C969DB1EFA1B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99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8A5CEE22-B2E2-6728-AD0A-317825831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01D6AE-A0A7-FC9B-232B-DC0F10132B48}"/>
              </a:ext>
            </a:extLst>
          </p:cNvPr>
          <p:cNvSpPr txBox="1"/>
          <p:nvPr/>
        </p:nvSpPr>
        <p:spPr>
          <a:xfrm>
            <a:off x="4029081" y="4029074"/>
            <a:ext cx="487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Candidates Sunday 2024</a:t>
            </a:r>
          </a:p>
        </p:txBody>
      </p:sp>
    </p:spTree>
    <p:extLst>
      <p:ext uri="{BB962C8B-B14F-4D97-AF65-F5344CB8AC3E}">
        <p14:creationId xmlns:p14="http://schemas.microsoft.com/office/powerpoint/2010/main" val="74106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EA46A67-103A-60AF-5F2F-8F0632AC2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78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EA46A67-103A-60AF-5F2F-8F0632AC2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Qr code&#10;&#10;Description automatically generated">
            <a:extLst>
              <a:ext uri="{FF2B5EF4-FFF2-40B4-BE49-F238E27FC236}">
                <a16:creationId xmlns:a16="http://schemas.microsoft.com/office/drawing/2014/main" id="{51C5A738-A0C0-65DA-01B2-01A5E55A0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204" y="1235767"/>
            <a:ext cx="4747591" cy="47475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3F1EB5-CE73-2284-0F28-A7C42A582307}"/>
              </a:ext>
            </a:extLst>
          </p:cNvPr>
          <p:cNvSpPr txBox="1"/>
          <p:nvPr/>
        </p:nvSpPr>
        <p:spPr>
          <a:xfrm>
            <a:off x="139147" y="0"/>
            <a:ext cx="88657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To donate to this year’s Candidates Fund please use the QR code below. </a:t>
            </a:r>
            <a:br>
              <a:rPr lang="en-GB" sz="2400" b="1" dirty="0"/>
            </a:br>
            <a:r>
              <a:rPr lang="en-GB" sz="2400" b="1" dirty="0"/>
              <a:t>Thank you for your generous giving. </a:t>
            </a:r>
          </a:p>
        </p:txBody>
      </p:sp>
    </p:spTree>
    <p:extLst>
      <p:ext uri="{BB962C8B-B14F-4D97-AF65-F5344CB8AC3E}">
        <p14:creationId xmlns:p14="http://schemas.microsoft.com/office/powerpoint/2010/main" val="124031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25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Lloyd-Jones</dc:creator>
  <cp:lastModifiedBy>Hannah Kingston</cp:lastModifiedBy>
  <cp:revision>5</cp:revision>
  <dcterms:created xsi:type="dcterms:W3CDTF">2023-04-03T08:42:21Z</dcterms:created>
  <dcterms:modified xsi:type="dcterms:W3CDTF">2024-03-21T12:21:40Z</dcterms:modified>
</cp:coreProperties>
</file>