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6071-35E4-EA10-11C9-D846DAE9C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8E6A96-41BB-FD3E-4B0B-44609AE4E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A6EBA-5A14-0BC1-0068-2FBD798E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BF1F3-1BED-3593-D21A-9B322A8C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F35F-E304-94B9-7ED8-21083F86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5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6450-62C7-AE15-F25D-9B167F242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CE0DC-9EAD-496F-2365-7A548EC7E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9A32B-F764-2BDC-09A7-3E3A8D57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B40C8-D4A2-4048-24DC-B677D7E6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C851-77D1-56B9-505C-448FCA97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31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8DBDBF-044E-D869-5434-0A21536020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ACEA5-0E46-7EE0-8972-CA4324CDC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5C662-E03A-5062-5F52-0FFE883F8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89933-33B1-FAC8-9851-CB1A61C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6891-EE32-C784-DAD3-123BDDB7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68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9AFC-AE57-D4AE-9394-0CCC993F6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E5847-8F97-62B1-5B2E-99B95024D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2FA28-B2EE-9DB6-D0FD-A73F95BE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C7D6E-4E22-C780-8535-B84FC03A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8DEAC-D59F-6E8C-F129-7E74EA7A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52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7740-8915-B392-4755-690F9FDA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0CFE7-F726-BA93-771E-A6EF6713A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C1FE4-E081-AA59-CD74-0A2103F15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66661-DC31-6E74-14C1-5363C70A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9A88-B7CF-6C6E-D5C8-71F90376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53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28128-0ADE-AAE4-6A12-F97C005E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2D21C-5BB0-B596-375D-96FDAD8DF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46E89-925B-5ED5-6DAC-EC6F69D64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FEFBE-0BE4-1814-A1F7-DA4C2F5A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64369-01F4-2278-0584-7A9757CD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B76EE-9D55-D024-D574-26F0DFA8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32E0E-5AD9-C066-6749-A8E56A43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75227-DDCB-6712-7F18-E69799729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8FA48-1535-BE21-0E55-7377F2E3C0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D8498C-302E-3229-F61B-D363BFB64E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E50CE-BB88-4852-A75A-8ECFF140B0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9B475-956F-249E-37E1-33489739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FE687-03DB-0324-68EF-910CF1CE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B567E3-38B0-F183-CCC3-AC0A5944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6ACA-C9E0-3B32-6112-9981A5A4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FA316-8BE6-86EB-6734-7DC720DB2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092E0-51A2-3B9C-9C88-6671C01F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84465-3A95-099D-9492-48BF5D72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B33F80-7AD2-429C-117E-6AEF73A0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CA18D-B6C9-8197-CE7E-B2D9CC87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74A28-399A-58F0-7CA7-27D6C04CB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3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0DEA-15F7-A57C-FA4F-077E1744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8DA29-14DF-2288-0E28-ADB13824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9F4D0-71B0-E7AE-A347-83DD59116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A2159-1360-ED83-2DFA-F6E1235E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9D893-F545-8198-247B-B3ED9FA8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970BE-5096-E7B6-F2DA-1F3E6296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76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6547F-4E19-8E6D-E06E-3480B58B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8CC7DA-9FEB-6979-CF80-98CFF1320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9FEA2-E720-F939-6389-F104B3A99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DF21C-5490-35EC-94EE-C7C4884D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D56B9-A166-A19C-F8C9-E15A14AFF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860DE-5E1D-9D96-2667-5A2D3D27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18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29C97-BE38-5499-18AF-13B65485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DCBA6-B610-A57F-4474-C76E11F3B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BE5A7-D8A8-8759-8E3D-4E1D1E8D6D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8D0D-1A40-4AC7-9C4D-C969DB1EFA1B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AC4A6-D31B-D830-EAB0-1396C1962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6A746-3161-0B56-F72F-8803FFE47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125AB-F0FE-40E7-A1A6-807F8D82F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20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03F2B2-CEDE-6296-FFEF-C76CACED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1D6AE-A0A7-FC9B-232B-DC0F10132B48}"/>
              </a:ext>
            </a:extLst>
          </p:cNvPr>
          <p:cNvSpPr txBox="1"/>
          <p:nvPr/>
        </p:nvSpPr>
        <p:spPr>
          <a:xfrm>
            <a:off x="5553075" y="3429000"/>
            <a:ext cx="5876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Candidates Sunday 2024</a:t>
            </a:r>
          </a:p>
        </p:txBody>
      </p:sp>
    </p:spTree>
    <p:extLst>
      <p:ext uri="{BB962C8B-B14F-4D97-AF65-F5344CB8AC3E}">
        <p14:creationId xmlns:p14="http://schemas.microsoft.com/office/powerpoint/2010/main" val="74106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63F7DA-CF9A-5AFD-BDF4-4E14E739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8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763F7DA-CF9A-5AFD-BDF4-4E14E739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53BE0D-F7AC-3BBC-9812-D5F4F07CC278}"/>
              </a:ext>
            </a:extLst>
          </p:cNvPr>
          <p:cNvSpPr txBox="1"/>
          <p:nvPr/>
        </p:nvSpPr>
        <p:spPr>
          <a:xfrm>
            <a:off x="265042" y="205555"/>
            <a:ext cx="112908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To donate to this year’s Candidates Fund please use the QR code below. </a:t>
            </a:r>
            <a:br>
              <a:rPr lang="en-GB" sz="2400" b="1" dirty="0"/>
            </a:br>
            <a:br>
              <a:rPr lang="en-GB" sz="2400" b="1" dirty="0"/>
            </a:br>
            <a:r>
              <a:rPr lang="en-GB" sz="2400" b="1" dirty="0"/>
              <a:t>    Thank you for your generous giving. </a:t>
            </a:r>
          </a:p>
          <a:p>
            <a:endParaRPr lang="en-GB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BA1401C6-D8FE-7D98-B718-776BE9EFD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04" y="1527314"/>
            <a:ext cx="4747591" cy="474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9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27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Hannah Kingston</cp:lastModifiedBy>
  <cp:revision>5</cp:revision>
  <dcterms:created xsi:type="dcterms:W3CDTF">2023-04-03T08:42:21Z</dcterms:created>
  <dcterms:modified xsi:type="dcterms:W3CDTF">2024-03-21T12:31:45Z</dcterms:modified>
</cp:coreProperties>
</file>