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225FD-052B-4969-B442-CF2F7DC77D19}" v="4" dt="2024-01-26T08:38:15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88" autoAdjust="0"/>
  </p:normalViewPr>
  <p:slideViewPr>
    <p:cSldViewPr snapToGrid="0">
      <p:cViewPr varScale="1">
        <p:scale>
          <a:sx n="57" d="100"/>
          <a:sy n="57" d="100"/>
        </p:scale>
        <p:origin x="26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EB51C-EBF9-DA71-7C57-4665EC935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FD4B6-AEF0-8555-7471-9FECE4B3D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81EC8-F0DB-A763-B794-4AF7BAB1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C3CDF-EB0F-C79F-46EB-DD0C264D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16DC1-1FAF-DB7F-3DA4-F9EA5966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78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A670-AF1E-4A72-400F-20864FF4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01547-B317-AD54-59BC-82024E921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C668E-EB0C-4D41-BCFF-7AB1C99D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2C6E6-919D-8211-905D-6F78540B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C6098-05A8-22BA-9953-A3D75737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70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7BB2D9-E68A-8A16-8A59-4E2D9B17E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678DA-A85D-87CA-90E5-379D00BCB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CC80E-BDA8-BAA4-2E01-4706DDC9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0B1E7-24EF-4252-CBDF-38BF02133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01AE-0054-528C-59CF-99965DFA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7520-1C78-064B-AC74-808C8964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E39A1-8EFD-6740-46AC-6DB582E12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44E89-43DA-4874-BE94-6681BBE5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377D-330C-6F77-5E64-A493A250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B4CCF-5939-0F57-F058-76BECB40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5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1199-461E-19B8-2557-90C36A85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ADA7E-0441-5F02-33FA-F5BA69A0F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5CD4C-B2F9-6107-CD6C-DF0996C2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14766-DD60-3548-AC7E-2DBC074E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36701-6DC1-7F80-9161-2761AC9D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8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1585-8762-D307-034E-EED46F57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B36A1-5B80-CE62-2542-157F5B1A4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97D52-AC4B-D49B-5D53-E7A375F03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54B49-BD55-6AD9-A121-ACD037CC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8D10E-8BA9-024A-8EC7-28B80348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C9203-6141-1D09-E3D4-572406EE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30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6117-5445-276C-214E-60466CE0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822E9-69AA-5965-1D81-9956F155B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1DFBE-1F9F-AEB6-16CC-DBA0A65A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9AD24-1807-1A56-91C0-B685EFA31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8145D-AF81-A70A-49D8-C84FEF416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9A167-57AD-CA24-92CB-447D9165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2A2F94-1296-A6A4-EE6E-0AF7CC4F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91C2A-D0A9-C30B-C377-4A852A44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1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20FE-38A4-E6B9-47EF-69837728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A82BF-63AA-A9D6-30DC-C20B9D69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5253D-9A05-9332-FDF5-AC01B9F0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7C449-6258-B863-77AC-B282BB6A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59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FAEA9-7FD7-C362-0D49-7252843C1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112E0-9E74-D6BB-8D38-994717E0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E2C7F-9097-E122-2B2F-F974042C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02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46EB-48C3-1231-2F73-0002BA74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43212-5763-6546-226E-E84D4CE7F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73233-4E1C-391F-7082-EFDFC447D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713F3-CECE-646A-DBA7-46F8CB55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79C35-413D-44A0-443F-97062BE4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596B3-A37C-F2A7-56F9-3DA00E1D0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5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EC2B-E747-E36C-B339-1627A9B7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5A635-EDE1-78D7-0D0B-238DF66E3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E6414-4CA8-324A-27D1-898E77A8A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3C41F-F0FD-ACAF-FE70-3A31C4E5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D74D0-267F-3A55-61A2-6EF3748C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D0C72-1674-E552-87F4-FE2ADAF9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69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C7DFF-0755-36EE-4136-EF641258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7A1E8-6611-B6A5-E34C-F688C6C7E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CAE18-5214-B339-D0E1-F8EC1E635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8FEDB-68CA-4AA3-9A24-6458117619E5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AB660-C9E2-39C6-8AE9-201387A1C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E879-8377-152C-6A55-E376297E5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42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red shield with white text&#10;&#10;Description automatically generated">
            <a:extLst>
              <a:ext uri="{FF2B5EF4-FFF2-40B4-BE49-F238E27FC236}">
                <a16:creationId xmlns:a16="http://schemas.microsoft.com/office/drawing/2014/main" id="{5F891D16-872F-E95C-D77C-8C6A57DBE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6" y="5229923"/>
            <a:ext cx="1409520" cy="1409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36DC4-F440-6D8C-57E3-08138B011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50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py of Easter Video FINAL">
            <a:hlinkClick r:id="" action="ppaction://media"/>
            <a:extLst>
              <a:ext uri="{FF2B5EF4-FFF2-40B4-BE49-F238E27FC236}">
                <a16:creationId xmlns:a16="http://schemas.microsoft.com/office/drawing/2014/main" id="{9DD9C8A4-87DA-14C7-6178-444F27B21B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1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9C11-B215-9F33-E3CA-6B26B5A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21FD-8A94-755B-B947-7AED7934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5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Faye Lloyd-Jones</cp:lastModifiedBy>
  <cp:revision>2</cp:revision>
  <dcterms:created xsi:type="dcterms:W3CDTF">2023-12-20T14:49:54Z</dcterms:created>
  <dcterms:modified xsi:type="dcterms:W3CDTF">2024-03-15T15:12:22Z</dcterms:modified>
</cp:coreProperties>
</file>