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5" autoAdjust="0"/>
    <p:restoredTop sz="86388" autoAdjust="0"/>
  </p:normalViewPr>
  <p:slideViewPr>
    <p:cSldViewPr snapToGrid="0">
      <p:cViewPr>
        <p:scale>
          <a:sx n="68" d="100"/>
          <a:sy n="68" d="100"/>
        </p:scale>
        <p:origin x="-460" y="-48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4C51-FB70-4EB4-B2A1-61389E271E48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1766D-542C-41B2-8CEF-2825AD423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399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4C51-FB70-4EB4-B2A1-61389E271E48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1766D-542C-41B2-8CEF-2825AD423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158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4C51-FB70-4EB4-B2A1-61389E271E48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1766D-542C-41B2-8CEF-2825AD423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105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0DE6E-EC55-1420-7572-12F0158A7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0951D8-02EC-9012-92AF-E7C3492BD9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67546A-7FF8-63F2-719D-94E16668E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F1BE-D437-4B87-B197-BCD078CD858D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78C9DD-CCA1-96B2-70C9-4F2D1E365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E0DDE-95F3-416A-E12A-C839553CE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1013C-414A-427D-A484-D8F131869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315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2EE7D-DD44-A231-3847-FB3375D5E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D945F-6AAB-19C8-C332-52AB1BD22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24512-FC03-6BAC-26DB-AE64B3F36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F1BE-D437-4B87-B197-BCD078CD858D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8B03A-ACA8-6DD1-FA29-7EBCBC289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7730AA-71A9-C1C6-0BC5-FEF35AD35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1013C-414A-427D-A484-D8F131869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6004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2E037-A376-182C-DCE6-285063E29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3B2A13-CA71-56BD-378A-6F6983B82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017113-F869-306A-5A1B-C1110249B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F1BE-D437-4B87-B197-BCD078CD858D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DCA6C-53BF-3DD1-F0E3-B9F429CF2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BC84C2-10A8-3921-AF6F-13A2CD471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1013C-414A-427D-A484-D8F131869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6732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69F41-686A-37ED-531C-4AE0FD78B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776E2-47C9-92DB-411B-5E0EEA81E5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961D15-BE56-915F-02F1-EEB36BFD1A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A38D0A-2AD6-AC69-B63A-376D8B146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F1BE-D437-4B87-B197-BCD078CD858D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B83572-DBB2-2959-039B-AE056B518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4F5192-DCF8-1EE6-0574-6CC0283DD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1013C-414A-427D-A484-D8F131869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6020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92BA0-CCA1-511A-E9AD-7EBFCB681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672F22-A53A-9015-6326-26EEF5035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9C6045-C2E9-1315-73E8-CD694D0AD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765246-917F-F19A-FE47-C4D0E46729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806D4E-49CC-77DE-E3A3-5F39E1C9B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3E53EF-2AF5-2182-84A8-0EC2E737D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F1BE-D437-4B87-B197-BCD078CD858D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7ACFF3-0A99-09CD-437D-65A11559A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CDB4BA-32CA-25C4-7E31-F51A9FE1F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1013C-414A-427D-A484-D8F131869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9587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29889-C6D8-4320-15C1-7603757FD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AF9D04-2C46-54A1-DA83-B2B994D6E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F1BE-D437-4B87-B197-BCD078CD858D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46DDC9-C833-63C9-DD9D-04ABABDE9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9257B1-0559-FC68-E489-ECC715CFA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1013C-414A-427D-A484-D8F131869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6918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80A1BB-4156-23C6-71FD-18BFA521D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F1BE-D437-4B87-B197-BCD078CD858D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FC74DE-A0E6-2A4C-2178-DBCD8F97D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C88D5D-E8EE-722A-6D11-A727E279F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1013C-414A-427D-A484-D8F131869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4545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975F7-3763-AF3F-71FC-5499C6BC0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9EC50-6C7B-4B51-95AB-92E965C9E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B1FE2D-9B61-35CB-469E-12D4DB15EA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54B296-229B-2535-9E8C-B0559C49F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F1BE-D437-4B87-B197-BCD078CD858D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23955C-15D7-803D-B844-643F0D354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F81E43-D915-8354-EE94-D76D1B926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1013C-414A-427D-A484-D8F131869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19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4C51-FB70-4EB4-B2A1-61389E271E48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1766D-542C-41B2-8CEF-2825AD423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1044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095BE-AF60-6935-3919-38C58C354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2D662B-3E28-C07A-79B7-BFA6C4E836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204B71-5E25-AA00-2AF8-DBFB3A24D2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A713F3-10CD-2D90-7B0B-1FA695BF7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F1BE-D437-4B87-B197-BCD078CD858D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30A272-499F-C9E1-5FE5-41168D5BA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A43798-70A8-8C9E-0C11-FBCBA3B70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1013C-414A-427D-A484-D8F131869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9943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27D52-9B9F-E0A7-6D61-BE6F07920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0C2BCC-0412-5204-27B2-3ECABD16E0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52BDB-3276-E40C-098C-195A724B8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F1BE-D437-4B87-B197-BCD078CD858D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1C20B4-0BCF-4D8A-F923-F5AA74604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B0DF8-D273-A687-A0C7-FBA70D9CC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1013C-414A-427D-A484-D8F131869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796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04D2AF-667B-6775-C4CD-7FE837C63E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46708D-0D71-0E10-430E-7B5B33B876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CA97A0-B636-009E-F2A9-7CA7961E7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F1BE-D437-4B87-B197-BCD078CD858D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39A18-3D08-AECB-D531-F01719F0D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C8715-0CD5-647A-532F-BE4CE242A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1013C-414A-427D-A484-D8F131869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124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4C51-FB70-4EB4-B2A1-61389E271E48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1766D-542C-41B2-8CEF-2825AD423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737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4C51-FB70-4EB4-B2A1-61389E271E48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1766D-542C-41B2-8CEF-2825AD423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2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4C51-FB70-4EB4-B2A1-61389E271E48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1766D-542C-41B2-8CEF-2825AD423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920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4C51-FB70-4EB4-B2A1-61389E271E48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1766D-542C-41B2-8CEF-2825AD423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506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4C51-FB70-4EB4-B2A1-61389E271E48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1766D-542C-41B2-8CEF-2825AD423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713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4C51-FB70-4EB4-B2A1-61389E271E48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1766D-542C-41B2-8CEF-2825AD423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469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54C51-FB70-4EB4-B2A1-61389E271E48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1766D-542C-41B2-8CEF-2825AD423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40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54C51-FB70-4EB4-B2A1-61389E271E48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1766D-542C-41B2-8CEF-2825AD423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53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9BAC73-7879-B09B-5C8E-71B84C493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21EBD-A807-A6A1-48C4-950B779105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71CE4C-7BFF-5CC0-61C5-806AC545F3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F1BE-D437-4B87-B197-BCD078CD858D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9E1CB-2107-B11E-0454-5294DAF010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F297B-C4C0-A0CD-1B29-F20920C022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1013C-414A-427D-A484-D8F131869D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763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allelogram 3">
            <a:extLst>
              <a:ext uri="{FF2B5EF4-FFF2-40B4-BE49-F238E27FC236}">
                <a16:creationId xmlns:a16="http://schemas.microsoft.com/office/drawing/2014/main" id="{68149F90-5976-4C54-695A-D94FD5ECBD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9524" y="4010346"/>
            <a:ext cx="5923266" cy="856929"/>
          </a:xfrm>
          <a:custGeom>
            <a:avLst/>
            <a:gdLst>
              <a:gd name="connsiteX0" fmla="*/ 0 w 6570966"/>
              <a:gd name="connsiteY0" fmla="*/ 856929 h 856929"/>
              <a:gd name="connsiteX1" fmla="*/ 613981 w 6570966"/>
              <a:gd name="connsiteY1" fmla="*/ 0 h 856929"/>
              <a:gd name="connsiteX2" fmla="*/ 6570966 w 6570966"/>
              <a:gd name="connsiteY2" fmla="*/ 0 h 856929"/>
              <a:gd name="connsiteX3" fmla="*/ 5956985 w 6570966"/>
              <a:gd name="connsiteY3" fmla="*/ 856929 h 856929"/>
              <a:gd name="connsiteX4" fmla="*/ 0 w 6570966"/>
              <a:gd name="connsiteY4" fmla="*/ 856929 h 856929"/>
              <a:gd name="connsiteX0" fmla="*/ 33719 w 5956985"/>
              <a:gd name="connsiteY0" fmla="*/ 828354 h 856929"/>
              <a:gd name="connsiteX1" fmla="*/ 0 w 5956985"/>
              <a:gd name="connsiteY1" fmla="*/ 0 h 856929"/>
              <a:gd name="connsiteX2" fmla="*/ 5956985 w 5956985"/>
              <a:gd name="connsiteY2" fmla="*/ 0 h 856929"/>
              <a:gd name="connsiteX3" fmla="*/ 5343004 w 5956985"/>
              <a:gd name="connsiteY3" fmla="*/ 856929 h 856929"/>
              <a:gd name="connsiteX4" fmla="*/ 33719 w 5956985"/>
              <a:gd name="connsiteY4" fmla="*/ 828354 h 856929"/>
              <a:gd name="connsiteX0" fmla="*/ 0 w 5923266"/>
              <a:gd name="connsiteY0" fmla="*/ 828354 h 856929"/>
              <a:gd name="connsiteX1" fmla="*/ 23431 w 5923266"/>
              <a:gd name="connsiteY1" fmla="*/ 0 h 856929"/>
              <a:gd name="connsiteX2" fmla="*/ 5923266 w 5923266"/>
              <a:gd name="connsiteY2" fmla="*/ 0 h 856929"/>
              <a:gd name="connsiteX3" fmla="*/ 5309285 w 5923266"/>
              <a:gd name="connsiteY3" fmla="*/ 856929 h 856929"/>
              <a:gd name="connsiteX4" fmla="*/ 0 w 5923266"/>
              <a:gd name="connsiteY4" fmla="*/ 828354 h 856929"/>
              <a:gd name="connsiteX0" fmla="*/ 0 w 5923266"/>
              <a:gd name="connsiteY0" fmla="*/ 828354 h 856929"/>
              <a:gd name="connsiteX1" fmla="*/ 11399 w 5923266"/>
              <a:gd name="connsiteY1" fmla="*/ 18047 h 856929"/>
              <a:gd name="connsiteX2" fmla="*/ 5923266 w 5923266"/>
              <a:gd name="connsiteY2" fmla="*/ 0 h 856929"/>
              <a:gd name="connsiteX3" fmla="*/ 5309285 w 5923266"/>
              <a:gd name="connsiteY3" fmla="*/ 856929 h 856929"/>
              <a:gd name="connsiteX4" fmla="*/ 0 w 5923266"/>
              <a:gd name="connsiteY4" fmla="*/ 828354 h 856929"/>
              <a:gd name="connsiteX0" fmla="*/ 0 w 5923266"/>
              <a:gd name="connsiteY0" fmla="*/ 828354 h 856929"/>
              <a:gd name="connsiteX1" fmla="*/ 11399 w 5923266"/>
              <a:gd name="connsiteY1" fmla="*/ 18047 h 856929"/>
              <a:gd name="connsiteX2" fmla="*/ 5923266 w 5923266"/>
              <a:gd name="connsiteY2" fmla="*/ 0 h 856929"/>
              <a:gd name="connsiteX3" fmla="*/ 5309285 w 5923266"/>
              <a:gd name="connsiteY3" fmla="*/ 856929 h 856929"/>
              <a:gd name="connsiteX4" fmla="*/ 0 w 5923266"/>
              <a:gd name="connsiteY4" fmla="*/ 828354 h 856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23266" h="856929">
                <a:moveTo>
                  <a:pt x="0" y="828354"/>
                </a:moveTo>
                <a:lnTo>
                  <a:pt x="11399" y="18047"/>
                </a:lnTo>
                <a:lnTo>
                  <a:pt x="5923266" y="0"/>
                </a:lnTo>
                <a:lnTo>
                  <a:pt x="5309285" y="856929"/>
                </a:lnTo>
                <a:lnTo>
                  <a:pt x="0" y="828354"/>
                </a:lnTo>
                <a:close/>
              </a:path>
            </a:pathLst>
          </a:custGeom>
          <a:solidFill>
            <a:srgbClr val="DB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CB80B0-A293-B96B-BEC2-06E7018CC7B7}"/>
              </a:ext>
            </a:extLst>
          </p:cNvPr>
          <p:cNvSpPr txBox="1"/>
          <p:nvPr/>
        </p:nvSpPr>
        <p:spPr>
          <a:xfrm>
            <a:off x="824391" y="4084867"/>
            <a:ext cx="93803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Welcome to worship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5EA9428-1241-8F95-287C-A4509634AD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0975" y="5454805"/>
            <a:ext cx="1115665" cy="1255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130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7246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5844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</TotalTime>
  <Words>3</Words>
  <Application>Microsoft Office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Custom Design</vt:lpstr>
      <vt:lpstr>PowerPoint Presentation</vt:lpstr>
      <vt:lpstr>PowerPoint Presentation</vt:lpstr>
      <vt:lpstr>PowerPoint Presentation</vt:lpstr>
    </vt:vector>
  </TitlesOfParts>
  <Company>The Salvation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Faye Lloyd-Jones</dc:creator>
  <cp:lastModifiedBy>Faye Lloyd-Jones</cp:lastModifiedBy>
  <cp:revision>2</cp:revision>
  <dcterms:created xsi:type="dcterms:W3CDTF">2024-04-12T11:55:48Z</dcterms:created>
  <dcterms:modified xsi:type="dcterms:W3CDTF">2024-04-12T12:13:04Z</dcterms:modified>
</cp:coreProperties>
</file>