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1" autoAdjust="0"/>
    <p:restoredTop sz="86351" autoAdjust="0"/>
  </p:normalViewPr>
  <p:slideViewPr>
    <p:cSldViewPr snapToGrid="0">
      <p:cViewPr varScale="1">
        <p:scale>
          <a:sx n="57" d="100"/>
          <a:sy n="57" d="100"/>
        </p:scale>
        <p:origin x="3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C819F157-E442-41FE-90A4-2630E7B5E7FD}"/>
    <pc:docChg chg="modSld">
      <pc:chgData name="Faye Lloyd-Jones" userId="5be62e60-938a-45cf-a6c7-349b69a1a2a8" providerId="ADAL" clId="{C819F157-E442-41FE-90A4-2630E7B5E7FD}" dt="2024-04-09T09:56:40.167" v="0" actId="962"/>
      <pc:docMkLst>
        <pc:docMk/>
      </pc:docMkLst>
      <pc:sldChg chg="modSp mod">
        <pc:chgData name="Faye Lloyd-Jones" userId="5be62e60-938a-45cf-a6c7-349b69a1a2a8" providerId="ADAL" clId="{C819F157-E442-41FE-90A4-2630E7B5E7FD}" dt="2024-04-09T09:56:40.167" v="0" actId="962"/>
        <pc:sldMkLst>
          <pc:docMk/>
          <pc:sldMk cId="1868666029" sldId="256"/>
        </pc:sldMkLst>
        <pc:spChg chg="mod">
          <ac:chgData name="Faye Lloyd-Jones" userId="5be62e60-938a-45cf-a6c7-349b69a1a2a8" providerId="ADAL" clId="{C819F157-E442-41FE-90A4-2630E7B5E7FD}" dt="2024-04-09T09:56:40.167" v="0" actId="962"/>
          <ac:spMkLst>
            <pc:docMk/>
            <pc:sldMk cId="1868666029" sldId="256"/>
            <ac:spMk id="4" creationId="{A7FDCBAE-6E17-8DB9-2083-3A41E23A46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FE04-6555-D5CE-04A5-7603AF4C8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3642F-AB17-162E-6378-1700900A5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4A08-F2CD-4290-67D5-C0500D63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F136D-7D09-789C-4879-4CD19B27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8DD6-FBE8-4D70-8D3A-377741E7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3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4A1C-D83A-96BE-F414-EE30F739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4F3D-7D2B-9F75-ED55-7E59EEB12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5AAA6-D402-FB4D-5374-BF0DE035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718-4D53-7DCF-2F39-B273EFCF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C2CD0-92B3-83D8-EB94-C08AC7C8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D4B21-274B-4AE6-3B68-53A2F2118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53747-E7E2-1A6F-908D-82F0EA755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DDE2-F4A1-F866-612D-F4AD0133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0B46-61CF-CCB5-23EC-6959B8F8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959A-85D8-4755-9EEF-D81AC7FD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6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70ADA-952A-B78D-7F74-C7DDD1456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B3817-1425-9E9A-EDF4-EDE62CA24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A1801-67FD-651A-BDF9-B6A8D16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C7449-876C-732B-7401-A426E6E0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D5C06-5488-3586-C043-523140C2C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3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7E14-2312-9D70-3033-BD7526037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3A5F9-F1A2-9170-D06D-DBE6EC7C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AC37-04EB-8BB2-96D6-0B4EAB7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EF26F-B522-D48A-B948-145A2230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DA388-0B9C-A5B2-0060-E6E0B6B7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35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A491-1AB5-0A86-8D2E-F098246C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3CC0A-8155-C87F-484F-FBA70FDBB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9A5DF-B912-8A6F-1DCA-CECFF5B1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59AEB-607F-32DF-F2C5-968E3F58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03CA-5DE9-6470-4B59-9DA9B3C1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23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6C28-A880-FFCB-7D8D-77D8F329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101E1-D11F-6AA3-9800-6AA82B917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5C08A-B618-C119-1782-4FAB77F9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ADF79-9046-E8B3-9E63-44362B6F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3A23D-481D-77AB-127F-A77D2535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702A2-B040-DA61-01B0-77635803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3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D054C-F9D0-8728-62CB-966D27D9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CC4C4-1C16-F334-099D-8921D9111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2A640-D622-6B6D-D747-0A342A624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A16A0-135B-6FCD-A36D-D6318109C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CE546-A932-3A96-F0FD-D4B01618C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5D46D4-BCFE-C76B-576E-4A54F96A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79C51-F4BE-0E8B-9FB0-D03E6D09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C5868-0A8E-26B6-8ED6-EEEB59A7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5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F2299-AF5E-7E83-6823-D20BE4BD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41A72-CB94-FFF7-9117-DA49AF0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5EE1E-8A0D-2E5B-C6BB-EE800898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9B622-5602-07FD-8B0D-016F5CFF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24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CADA7-6462-04D6-350A-B99A288D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DA148-C24F-9726-0964-83A4181AC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AFB53-7EEB-67DE-2EB4-FA1E877E8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80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A597-78F7-9039-67F5-3181D793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052E2-0DE3-A835-685B-381804277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5B80E-EDE4-FF58-73A7-0654BF33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CD4A0-48B0-8D22-80D0-798D4814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66A75-670B-D327-2369-C4E7E69F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CCBEF-67E2-B8B9-8A02-18F3187A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0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D492-E2AC-9AE4-5FE0-454C23A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4D3FD-59DB-1F60-E998-63AB2D085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C2F3-9DC6-4599-A577-38EBA2EF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D39E5-0F97-8119-BD8C-D670BA41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0C591-A9E9-7524-0110-A46A8E58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CA64-4E8F-52C3-A986-557645A9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98FEC-74AA-8DC0-3C26-23877F233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DA614-A726-16DF-B662-E8D0ABCF9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341EB-B5F1-59D7-464F-64F75660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6163-D592-3BE7-B64F-6CC581E2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00BAF-230B-1187-F34F-C7D11E1E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2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9FF7-8220-1C85-4F7F-733CBFAA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E5EE6-4358-6006-2E02-63D177B8C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D37E-B675-64C2-B460-0B772B1B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D5AB7-3DA8-614B-EFE0-D10E4C35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5C012-359D-54B0-D758-05D4B4A7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8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B74FB-0221-F264-4759-647B3C72E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595B5-A3E6-1E0A-7B2A-1C9906B4C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665-DEBE-E4FB-87EC-A723DDB9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C1B5-09C1-49D0-C2CC-6B49D5C8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74945-7CCD-5BCC-F1EA-F46D58B3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6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2979-4ECD-9E52-3095-51C6AAA4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68EE8-5C86-BFD8-01C9-BA658F948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2884A-4843-79DC-3A0D-90EF974A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E535-0D53-FA29-D0B8-4F46EDDD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7148-3ACA-ABDB-1DFD-E654489B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6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2EFE-BC90-5435-699A-3CA9815F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7A66-EAD4-7A93-0A0A-336E1D2E2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EB020-03F2-CA5D-9471-50E8DE65F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F670F-4B94-7B78-3E9D-99AFEC51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8AB28-2C82-AD8B-F17A-9A502A91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0F70-62C1-A8B9-8ED6-1281214D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9EB2-C32F-FEB5-66CB-681778B6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D5EDC-DCF5-09CE-F4BF-4AC5A9825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E88E3-F988-0926-AE2A-6C174371B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CE665-925C-1EB4-9EE6-B369A2F88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EAA1C3-4C3D-B0CF-6D12-573C2295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4F1C3-C55A-5F3E-EB46-99535FE6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EAFC4-03E7-2B7C-3390-414A5879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58E0A-0A88-0E95-0AFC-3A14FF38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38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7383-E6BE-9500-5C2B-7BEAF2AE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29530-3345-784B-748F-904876CB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78A53-EEC4-F33F-A45E-3858CD65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7AC45-43F6-FA11-864B-C8286790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7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5AF3D5-ADE9-6941-4246-F1EBF2C8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4F921-1AB0-1B80-5347-9B464CB6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BADAB-97BC-FD7C-B7E6-B007E9A2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7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A76B-8DF3-A2A1-EF47-69B967654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2A31-B64E-40A8-4A8C-7BBE3766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4D890-BC79-0A0D-2FB7-C3E0FEDAB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C3ED1-6584-6BE4-81F4-CFCD046F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E6EF1-7DFC-64A6-C81F-A43000E0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FA92A-D162-7511-D64B-93BD3C17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F7FE-1753-C600-7FE1-086DC508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0BABF-C8C5-BB5D-D7ED-06276BB7F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6BE82-0FC6-2E1A-4F0D-1307FBE10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9E421-02B1-A91E-74A0-6112E84F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87F04-7819-1F63-F1C0-3A3272DD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E03CF-0C68-1E58-5A92-5C58C02A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F163F-87D6-B68A-4BFF-2665BBB6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AFD5D-565F-7DE3-4D16-890E5B0D9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1839-01FF-28B2-B61C-25248FAD4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FB7E-E213-4D77-9FE8-EC9CFF26DA56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1EFCD-EF8C-CD4B-B498-C0FE6D28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203E-831F-E2FB-BF4F-62541C375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D31A-9D57-431A-B218-0BC1ECE9D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3C934B-471A-6E19-A78B-F18FACE7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34F76-A463-8242-659A-520C28910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4A113-A078-EC9D-52A9-DF4249892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91989-DDBB-4DF8-9EE8-C66AD2DEF63C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F1EE-3AF9-057A-DA01-6744D45B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DC81F-A267-8B12-0995-9E0B2A04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B5A2-68B0-4F07-8E37-47F48DC01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7FDCBAE-6E17-8DB9-2083-3A41E23A4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91110" y="4315146"/>
            <a:ext cx="7304926" cy="1078787"/>
          </a:xfrm>
          <a:prstGeom prst="parallelogram">
            <a:avLst>
              <a:gd name="adj" fmla="val 71649"/>
            </a:avLst>
          </a:prstGeom>
          <a:solidFill>
            <a:srgbClr val="DB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56202-C4F1-C896-A664-016D29633DD9}"/>
              </a:ext>
            </a:extLst>
          </p:cNvPr>
          <p:cNvSpPr txBox="1"/>
          <p:nvPr/>
        </p:nvSpPr>
        <p:spPr>
          <a:xfrm>
            <a:off x="1202077" y="4500081"/>
            <a:ext cx="9380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Welcome to worship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19714-F289-7D00-8575-AC8D05512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333" y="5393933"/>
            <a:ext cx="111566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6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6B2745D4-25A1-375A-5D2C-FD6489CD0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648"/>
            <a:ext cx="5094176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ack sign with white text&#10;&#10;Description automatically generated">
            <a:extLst>
              <a:ext uri="{FF2B5EF4-FFF2-40B4-BE49-F238E27FC236}">
                <a16:creationId xmlns:a16="http://schemas.microsoft.com/office/drawing/2014/main" id="{B1FE992F-EA5C-B209-85DC-36DE3BBDC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5648"/>
            <a:ext cx="5094176" cy="28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6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2</cp:revision>
  <dcterms:created xsi:type="dcterms:W3CDTF">2024-04-09T09:46:26Z</dcterms:created>
  <dcterms:modified xsi:type="dcterms:W3CDTF">2024-04-12T11:59:40Z</dcterms:modified>
</cp:coreProperties>
</file>