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9F4"/>
    <a:srgbClr val="FFFFFF"/>
    <a:srgbClr val="383AA4"/>
    <a:srgbClr val="58C9C1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1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8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8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C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B882-7408-40A1-85A9-9DBF78769A3B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windows in a house with plants and trees&#10;&#10;Description automatically generated">
            <a:extLst>
              <a:ext uri="{FF2B5EF4-FFF2-40B4-BE49-F238E27FC236}">
                <a16:creationId xmlns:a16="http://schemas.microsoft.com/office/drawing/2014/main" id="{EE95441B-7568-0478-159D-F658AC0E6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15" y="0"/>
            <a:ext cx="4835769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F0F33B6-2B67-195A-EE55-DE5E4DA708E2}"/>
              </a:ext>
            </a:extLst>
          </p:cNvPr>
          <p:cNvGrpSpPr/>
          <p:nvPr/>
        </p:nvGrpSpPr>
        <p:grpSpPr>
          <a:xfrm>
            <a:off x="277775" y="215726"/>
            <a:ext cx="11732143" cy="1065198"/>
            <a:chOff x="277775" y="215726"/>
            <a:chExt cx="11732143" cy="1065198"/>
          </a:xfrm>
        </p:grpSpPr>
        <p:pic>
          <p:nvPicPr>
            <p:cNvPr id="9" name="Picture 8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C1417ECC-9514-3E35-70DE-683EA0140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964" y="215726"/>
              <a:ext cx="946954" cy="10651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DD3B91F-34A7-20DB-A135-C5FF3E4D1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775" y="400663"/>
              <a:ext cx="2519293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013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AE1856-67BD-64A6-7B8E-C8F51FC48C74}"/>
              </a:ext>
            </a:extLst>
          </p:cNvPr>
          <p:cNvSpPr txBox="1"/>
          <p:nvPr/>
        </p:nvSpPr>
        <p:spPr>
          <a:xfrm>
            <a:off x="837590" y="1814321"/>
            <a:ext cx="10367963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latin typeface="Trebuchet MS" panose="020B0603020202020204" pitchFamily="34" charset="0"/>
              </a:rPr>
              <a:t>Title Slide</a:t>
            </a:r>
          </a:p>
          <a:p>
            <a:pPr algn="ctr"/>
            <a:endParaRPr lang="en-GB" dirty="0">
              <a:solidFill>
                <a:srgbClr val="383AA4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sz="4500" dirty="0">
                <a:latin typeface="Trebuchet MS" panose="020B0603020202020204" pitchFamily="34" charset="0"/>
              </a:rPr>
              <a:t>Text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C62492-0C30-3B16-9F58-9699F67E4411}"/>
              </a:ext>
            </a:extLst>
          </p:cNvPr>
          <p:cNvGrpSpPr/>
          <p:nvPr/>
        </p:nvGrpSpPr>
        <p:grpSpPr>
          <a:xfrm>
            <a:off x="277775" y="215726"/>
            <a:ext cx="11732143" cy="1065198"/>
            <a:chOff x="277775" y="215726"/>
            <a:chExt cx="11732143" cy="1065198"/>
          </a:xfrm>
        </p:grpSpPr>
        <p:pic>
          <p:nvPicPr>
            <p:cNvPr id="7" name="Picture 6" descr="Text, logo, company name&#10;&#10;Description automatically generated">
              <a:extLst>
                <a:ext uri="{FF2B5EF4-FFF2-40B4-BE49-F238E27FC236}">
                  <a16:creationId xmlns:a16="http://schemas.microsoft.com/office/drawing/2014/main" id="{0E213C9E-321A-A201-FB43-44886B32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2964" y="215726"/>
              <a:ext cx="946954" cy="10651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44A6709-FF82-F154-AC68-2CE77194D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7775" y="400663"/>
              <a:ext cx="2519293" cy="6953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759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f9437-edad-4b70-8c1e-678e90a28dbe">
      <Terms xmlns="http://schemas.microsoft.com/office/infopath/2007/PartnerControls"/>
    </lcf76f155ced4ddcb4097134ff3c332f>
    <TaxCatchAll xmlns="13a34a21-b267-41f8-862e-9a79bb07b7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C2F1D6-CC06-490A-9E11-91A9081C189E}">
  <ds:schemaRefs>
    <ds:schemaRef ds:uri="http://schemas.microsoft.com/office/2006/metadata/properties"/>
    <ds:schemaRef ds:uri="http://schemas.microsoft.com/office/infopath/2007/PartnerControls"/>
    <ds:schemaRef ds:uri="466f9437-edad-4b70-8c1e-678e90a28dbe"/>
    <ds:schemaRef ds:uri="13a34a21-b267-41f8-862e-9a79bb07b7ec"/>
  </ds:schemaRefs>
</ds:datastoreItem>
</file>

<file path=customXml/itemProps2.xml><?xml version="1.0" encoding="utf-8"?>
<ds:datastoreItem xmlns:ds="http://schemas.openxmlformats.org/officeDocument/2006/customXml" ds:itemID="{17EFA34C-CF7E-496B-BF9C-419DA8EF9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17FB1C-EC8E-4657-9521-04098C587B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3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Christine Andres</cp:lastModifiedBy>
  <cp:revision>10</cp:revision>
  <dcterms:created xsi:type="dcterms:W3CDTF">2023-04-04T13:01:42Z</dcterms:created>
  <dcterms:modified xsi:type="dcterms:W3CDTF">2024-05-22T15:45:27Z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0x0101004BF448C662FB394AAC99D0785FCB9EFE</vt:lpwstr>
  </property>
  <property fmtid="{D5CDD505-2E9C-101B-9397-08002B2CF9AE}" pid="3" name="MediaServiceImageTags">
    <vt:lpwstr/>
  </property>
</Properties>
</file>