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40" d="100"/>
          <a:sy n="40" d="100"/>
        </p:scale>
        <p:origin x="15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Lloyd-Jones" userId="5be62e60-938a-45cf-a6c7-349b69a1a2a8" providerId="ADAL" clId="{D2E1D583-5F91-4B9E-9F81-75E95E76903E}"/>
    <pc:docChg chg="modSld">
      <pc:chgData name="Faye Lloyd-Jones" userId="5be62e60-938a-45cf-a6c7-349b69a1a2a8" providerId="ADAL" clId="{D2E1D583-5F91-4B9E-9F81-75E95E76903E}" dt="2024-07-26T13:38:42.403" v="0" actId="962"/>
      <pc:docMkLst>
        <pc:docMk/>
      </pc:docMkLst>
      <pc:sldChg chg="modSp mod">
        <pc:chgData name="Faye Lloyd-Jones" userId="5be62e60-938a-45cf-a6c7-349b69a1a2a8" providerId="ADAL" clId="{D2E1D583-5F91-4B9E-9F81-75E95E76903E}" dt="2024-07-26T13:38:42.403" v="0" actId="962"/>
        <pc:sldMkLst>
          <pc:docMk/>
          <pc:sldMk cId="4062248691" sldId="256"/>
        </pc:sldMkLst>
        <pc:picChg chg="mod">
          <ac:chgData name="Faye Lloyd-Jones" userId="5be62e60-938a-45cf-a6c7-349b69a1a2a8" providerId="ADAL" clId="{D2E1D583-5F91-4B9E-9F81-75E95E76903E}" dt="2024-07-26T13:38:42.403" v="0" actId="962"/>
          <ac:picMkLst>
            <pc:docMk/>
            <pc:sldMk cId="4062248691" sldId="256"/>
            <ac:picMk id="5" creationId="{42C9979C-8F79-BC83-9722-E6E3C0E3A684}"/>
          </ac:picMkLst>
        </pc:picChg>
      </pc:sldChg>
    </pc:docChg>
  </pc:docChgLst>
  <pc:docChgLst>
    <pc:chgData name="Joseph Halliday" userId="e10e8752-c705-46aa-bcf9-5cf029106a2c" providerId="ADAL" clId="{612B52A4-3C2E-604D-8D7E-FCD71DFC93B1}"/>
    <pc:docChg chg="undo custSel modSld">
      <pc:chgData name="Joseph Halliday" userId="e10e8752-c705-46aa-bcf9-5cf029106a2c" providerId="ADAL" clId="{612B52A4-3C2E-604D-8D7E-FCD71DFC93B1}" dt="2024-07-18T13:52:09.287" v="54" actId="403"/>
      <pc:docMkLst>
        <pc:docMk/>
      </pc:docMkLst>
      <pc:sldChg chg="modSp mod">
        <pc:chgData name="Joseph Halliday" userId="e10e8752-c705-46aa-bcf9-5cf029106a2c" providerId="ADAL" clId="{612B52A4-3C2E-604D-8D7E-FCD71DFC93B1}" dt="2024-07-18T13:52:09.287" v="54" actId="403"/>
        <pc:sldMkLst>
          <pc:docMk/>
          <pc:sldMk cId="4062248691" sldId="256"/>
        </pc:sldMkLst>
        <pc:spChg chg="mod">
          <ac:chgData name="Joseph Halliday" userId="e10e8752-c705-46aa-bcf9-5cf029106a2c" providerId="ADAL" clId="{612B52A4-3C2E-604D-8D7E-FCD71DFC93B1}" dt="2024-07-18T13:52:09.287" v="54" actId="403"/>
          <ac:spMkLst>
            <pc:docMk/>
            <pc:sldMk cId="4062248691" sldId="256"/>
            <ac:spMk id="6" creationId="{68658013-4BF3-7092-E153-776F4B7371D3}"/>
          </ac:spMkLst>
        </pc:spChg>
        <pc:picChg chg="mod">
          <ac:chgData name="Joseph Halliday" userId="e10e8752-c705-46aa-bcf9-5cf029106a2c" providerId="ADAL" clId="{612B52A4-3C2E-604D-8D7E-FCD71DFC93B1}" dt="2024-07-18T13:51:10.664" v="25" actId="14826"/>
          <ac:picMkLst>
            <pc:docMk/>
            <pc:sldMk cId="4062248691" sldId="256"/>
            <ac:picMk id="5" creationId="{42C9979C-8F79-BC83-9722-E6E3C0E3A68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3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8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1CF-3EDB-244C-94DE-81240BB31DB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9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5AA1CF-3EDB-244C-94DE-81240BB31DB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C89894-5F5C-3343-B780-F090838D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8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C9979C-8F79-BC83-9722-E6E3C0E3A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-1" y="3312"/>
            <a:ext cx="7559675" cy="10685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658013-4BF3-7092-E153-776F4B7371D3}"/>
              </a:ext>
            </a:extLst>
          </p:cNvPr>
          <p:cNvSpPr txBox="1"/>
          <p:nvPr/>
        </p:nvSpPr>
        <p:spPr>
          <a:xfrm>
            <a:off x="719963" y="5665906"/>
            <a:ext cx="4699935" cy="957743"/>
          </a:xfrm>
          <a:prstGeom prst="rect">
            <a:avLst/>
          </a:prstGeom>
          <a:noFill/>
        </p:spPr>
        <p:txBody>
          <a:bodyPr wrap="square" lIns="230400" tIns="230400" rIns="230400" bIns="230400" rtlCol="0" anchor="ctr">
            <a:spAutoFit/>
          </a:bodyPr>
          <a:lstStyle/>
          <a:p>
            <a:r>
              <a:rPr lang="en-US" sz="3200" dirty="0">
                <a:latin typeface="Trebuchet MS" panose="020B0703020202090204" pitchFamily="34" charset="0"/>
              </a:rPr>
              <a:t>Insert details here</a:t>
            </a:r>
          </a:p>
        </p:txBody>
      </p:sp>
    </p:spTree>
    <p:extLst>
      <p:ext uri="{BB962C8B-B14F-4D97-AF65-F5344CB8AC3E}">
        <p14:creationId xmlns:p14="http://schemas.microsoft.com/office/powerpoint/2010/main" val="4062248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Halliday</dc:creator>
  <cp:lastModifiedBy>Faye Lloyd-Jones</cp:lastModifiedBy>
  <cp:revision>1</cp:revision>
  <dcterms:created xsi:type="dcterms:W3CDTF">2024-07-11T13:54:48Z</dcterms:created>
  <dcterms:modified xsi:type="dcterms:W3CDTF">2024-07-26T13:38:42Z</dcterms:modified>
</cp:coreProperties>
</file>