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C3E8B-EBA2-BC4E-BB50-A0866D053886}" v="10" dt="2024-07-19T10:23:59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5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7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5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9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8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4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0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0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7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9127C8-0535-8F43-A60A-8282E8A8B9CD}" type="datetimeFigureOut">
              <a:rPr lang="en-US" smtClean="0"/>
              <a:pPr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1A079-D486-3F44-B50F-C90FBD6DD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6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on it&#10;&#10;Description automatically generated">
            <a:extLst>
              <a:ext uri="{FF2B5EF4-FFF2-40B4-BE49-F238E27FC236}">
                <a16:creationId xmlns:a16="http://schemas.microsoft.com/office/drawing/2014/main" id="{148A8833-9D4C-FA3C-2DC5-E3A8543A1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9144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0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n army logo&#10;&#10;Description automatically generated">
            <a:extLst>
              <a:ext uri="{FF2B5EF4-FFF2-40B4-BE49-F238E27FC236}">
                <a16:creationId xmlns:a16="http://schemas.microsoft.com/office/drawing/2014/main" id="{50A21E15-F6F7-D83B-79D9-49A279CA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9144000" cy="6864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38406-60B7-D65C-FF72-29822FC4EE97}"/>
              </a:ext>
            </a:extLst>
          </p:cNvPr>
          <p:cNvSpPr txBox="1"/>
          <p:nvPr/>
        </p:nvSpPr>
        <p:spPr>
          <a:xfrm>
            <a:off x="0" y="3001961"/>
            <a:ext cx="9144000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2316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2B6D362-C81D-DF7F-CF71-8967ADF54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9144000" cy="6864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1948F-4723-C9F0-5340-910F19717170}"/>
              </a:ext>
            </a:extLst>
          </p:cNvPr>
          <p:cNvSpPr txBox="1"/>
          <p:nvPr/>
        </p:nvSpPr>
        <p:spPr>
          <a:xfrm>
            <a:off x="0" y="3001961"/>
            <a:ext cx="9144000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rgbClr val="F2762D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2189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412CD3-DAAB-D2FA-E8EE-1BA172AF7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9144000" cy="6864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1948F-4723-C9F0-5340-910F19717170}"/>
              </a:ext>
            </a:extLst>
          </p:cNvPr>
          <p:cNvSpPr txBox="1"/>
          <p:nvPr/>
        </p:nvSpPr>
        <p:spPr>
          <a:xfrm>
            <a:off x="614855" y="307578"/>
            <a:ext cx="7914290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rgbClr val="F2762D"/>
                </a:solidFill>
              </a:rPr>
              <a:t>Title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0B7ED-E549-26FE-A98E-E454329588F7}"/>
              </a:ext>
            </a:extLst>
          </p:cNvPr>
          <p:cNvSpPr txBox="1"/>
          <p:nvPr/>
        </p:nvSpPr>
        <p:spPr>
          <a:xfrm>
            <a:off x="614855" y="1378770"/>
            <a:ext cx="791429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1416196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1256</TotalTime>
  <Words>12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Halliday</dc:creator>
  <cp:lastModifiedBy>Joseph Halliday</cp:lastModifiedBy>
  <cp:revision>1</cp:revision>
  <dcterms:created xsi:type="dcterms:W3CDTF">2024-07-09T13:31:43Z</dcterms:created>
  <dcterms:modified xsi:type="dcterms:W3CDTF">2024-07-19T10:24:13Z</dcterms:modified>
</cp:coreProperties>
</file>