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5" d="100"/>
          <a:sy n="125" d="100"/>
        </p:scale>
        <p:origin x="5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07EF-A2E0-698E-D4CF-BA4CC342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06BD-18C0-8202-3D67-C6DC275F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FD1FD-9612-7603-1E08-4C243209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FAB43-E8F0-513D-6867-4C9C5758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CED7E-C324-27D4-0D79-9177D36A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C67E-3426-A2A4-A049-A3A238C7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18ED6-3053-1B22-675D-4BD50855F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1359-56CF-BE6F-C91C-14912206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6290-7CB0-B6F5-2E1C-1B88E8FA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CC2A-B9C7-152B-881B-BA932907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A29F7-B4BF-86B5-74F7-219F2A913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488BC-5312-70A6-53B7-F0DBC4E9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D158-72E9-D20A-0815-7DBA7218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F5B3-3E8B-88BE-5D85-76E57B6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7FF1-5975-B5F1-5572-67C7B7AE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3A9-BDAF-A3D9-5DFA-D6C66A6F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F46C-B45E-E174-4E71-D336C066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D8AF-8487-04F2-6E9D-1242A3DF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A963-E5A2-06DB-2AC9-28FAD088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F5A3-2288-DBD7-A1FB-C9564650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8D4D-13CD-2EBF-7ABE-02BD2189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538AF-F91E-D95A-494E-B7F75B33C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0C39-C40E-CEDF-179E-0A74C09F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1BBD3-3B30-4F3A-F938-C20A92FD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74D5-05DC-F3D6-4944-F35ED125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4D3A-2997-6B17-7C4D-0000008A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A927-7702-4CDF-AA94-7892B1A1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CAF4-5B16-2AB2-F3F2-2054D15E4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2704-9F28-6E89-64C0-A4DC9D2D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572AE-3B82-D0D4-37E9-83FD5986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C4340-0676-21F2-2F20-09C14550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2D89-942A-B0D7-2854-01E3C93D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FF93-EB78-8880-EA2E-0C3097D1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4456-4FAA-AF01-DB98-B5E33E73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6DC8F-1427-299E-8FB5-1D329AD1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43357-4956-765B-E532-1AAE34F42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98496-481F-37DF-8997-718B3E8F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EF45-DDF0-BC27-148D-8C9ADD2E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4A926-5AEE-1536-DA44-6A25C58A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FD70-D683-16FE-54FA-874BC835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23C00-B3B9-3BB4-5EC3-859970AC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9EB62-C492-AF13-10E7-C6378BA6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A08FE-A2C3-C10F-6A4B-099D4CF4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09E61-5637-B271-A82A-8138D4E8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4BAB0-F4CF-AC88-F0FE-74EDFEAD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7272-82D3-8E27-E244-1D50CD3E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1876-0425-0355-0B5B-DDE77477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F818-B7E8-B110-ABF4-77EBEBBA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F8E23-AA8A-DFD0-B877-19276941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08F21-8B5C-4222-F1DF-A8781106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FB4F4-523C-B736-61E0-CE920EA6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81611-DD29-A90A-B083-F4FC80B7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43CA-6855-772F-59CE-D6868AB5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86D8-304C-A43F-4D6E-B1C9F7ED5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0970-2A50-E5E8-A9AE-64DF4289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0598-1BDA-1E0A-49DD-23950AF0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18A2-6DDB-C58E-7466-398041DE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1931E-0A41-AA06-239A-CF5260B9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CF056-E473-1CCF-1139-9660CD1F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6D879-9127-2636-CC3F-6FB2BB65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C16E-DDCB-3937-E3E0-F1D88F8F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FF9127C8-0535-8F43-A60A-8282E8A8B9CD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3494-A144-F1EB-DD88-02563173F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7CB6-1E19-3452-5DBB-FB4CD575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76C1A079-D486-3F44-B50F-C90FBD6DD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lorful background with white text&#10;&#10;Description automatically generated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58" b="58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38406-60B7-D65C-FF72-29822FC4EE97}"/>
              </a:ext>
            </a:extLst>
          </p:cNvPr>
          <p:cNvSpPr txBox="1"/>
          <p:nvPr/>
        </p:nvSpPr>
        <p:spPr>
          <a:xfrm>
            <a:off x="0" y="2875003"/>
            <a:ext cx="12192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231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58" b="58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0" y="2875003"/>
            <a:ext cx="12192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F2762D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18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58" b="58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819807" y="487678"/>
            <a:ext cx="1055238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F2762D"/>
                </a:solidFill>
              </a:rPr>
              <a:t>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0B7ED-E549-26FE-A98E-E454329588F7}"/>
              </a:ext>
            </a:extLst>
          </p:cNvPr>
          <p:cNvSpPr txBox="1"/>
          <p:nvPr/>
        </p:nvSpPr>
        <p:spPr>
          <a:xfrm>
            <a:off x="819807" y="1915934"/>
            <a:ext cx="105523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141619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Halliday</dc:creator>
  <cp:lastModifiedBy>Joseph Halliday</cp:lastModifiedBy>
  <cp:revision>1</cp:revision>
  <dcterms:created xsi:type="dcterms:W3CDTF">2024-07-09T13:31:43Z</dcterms:created>
  <dcterms:modified xsi:type="dcterms:W3CDTF">2024-07-09T13:56:55Z</dcterms:modified>
</cp:coreProperties>
</file>