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  <p:sldMasterId id="2147483686" r:id="rId3"/>
  </p:sldMasterIdLst>
  <p:notesMasterIdLst>
    <p:notesMasterId r:id="rId12"/>
  </p:notesMasterIdLst>
  <p:sldIdLst>
    <p:sldId id="257" r:id="rId4"/>
    <p:sldId id="263" r:id="rId5"/>
    <p:sldId id="258" r:id="rId6"/>
    <p:sldId id="265" r:id="rId7"/>
    <p:sldId id="264" r:id="rId8"/>
    <p:sldId id="261" r:id="rId9"/>
    <p:sldId id="262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DD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F8904-959E-4491-9539-F1A78B5B60E8}" v="58" dt="2024-07-30T13:25:11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529" autoAdjust="0"/>
  </p:normalViewPr>
  <p:slideViewPr>
    <p:cSldViewPr snapToGrid="0">
      <p:cViewPr>
        <p:scale>
          <a:sx n="56" d="100"/>
          <a:sy n="56" d="100"/>
        </p:scale>
        <p:origin x="106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42EF4-78F2-46C9-B502-037C55581BC2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CAC7B-10D2-4173-AF6C-7FF2E5820B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64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Check that you have the correct permissions before including any photos.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CAC7B-10D2-4173-AF6C-7FF2E5820BA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5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CAC7B-10D2-4173-AF6C-7FF2E5820BA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43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8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7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DD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DE1A-791D-7B43-02E2-79C973296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59834-0D33-DD52-935C-1CD411FA1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7B304-763B-910E-BFF3-CF782865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0E19B-E0D9-4439-A548-3ED4C8E5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3624-C58A-5021-F14F-8C1C4F60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7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A83A-FB9A-85AA-DBD2-3D52B7C8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4D7E5-F811-819B-E536-782D17DA2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05F4D-7419-8936-1CEB-CF24F86E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57A1C-AB88-F72B-3AAA-A9913EE3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A584D-97B4-CDB0-132E-CEB9E250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88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DF1E2-27A0-C1FC-F176-443528A2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36232-426C-A4D5-C3C5-78617B060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2764F-2030-5DC3-F93E-9A0D58BF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B6DCB-9BE1-592A-F083-7F244AE75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E9D94-1622-4888-9FAA-8051FAA5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8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E2DC-6090-E513-BD8F-1986480D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BC8E9-63E8-5E75-8ACA-FFC5A7863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6D6C46-0585-1ED2-7843-B7264A9EE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DECDEF-9C39-E8D6-9CB4-7EC3F111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0FD32-BC77-B2CD-1616-06F279C2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2B889-2221-321F-69F2-1E59CB74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3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B4AD-6678-7553-2D86-98B54BFBD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DF8A0-52D0-210B-2C54-A9E50A91F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25AA0-3BA5-B492-DADE-835403983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7AE0B-59D4-E85A-DB92-2F06D4B3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E3178-705A-9E49-410D-A8CF24F7F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6CB17F-9CDB-F443-62C5-539365FF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D287E2-666C-549F-B470-FAE6CE36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D73898-F649-8644-F39D-7CB1D2BC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CA96-1DF4-8C93-D0E1-0F059C06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33CA5-3C8B-D6B8-AFD9-4F8FEC75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D98E3-658E-1679-8DA3-736EBBB5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C92B1-5BDB-5454-DC2E-A13722C5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4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C303ED-2994-17E7-CA91-23424F25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0B377-D589-9F76-9A1B-13E8921C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E104F-FEBB-888E-7754-AD24B5AB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FCE6-90F8-8CC0-0BD7-9E5D0421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87426-36FF-4BD5-26F8-4A96D1C4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7755D-8DEF-98ED-31A3-6F99CF55E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CB68E-708C-AD4F-D5C5-211BC6748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D43E2-CEEF-2F48-1772-453FDAB8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66B51-1D75-713F-650E-DB340D0C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19C27-39AE-B358-959C-98DF8CDD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674055-4A5B-848C-BBE9-C67BE11E4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3258C-874F-1A04-6368-0A9F9186E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4CFBA-4117-CB22-C8AA-48346A9F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EC028-D220-9DEA-C665-F2FEDCE2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62231-428A-5C5A-C372-5EAA7402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58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9036-AB21-22D0-04E2-C23307AD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5D8B9-A737-53B0-12B5-A1BB54285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A8462-DEF1-687E-C0FA-7DEE7262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E7B62-94F5-5140-2597-BC1DE928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75CA6-25FC-D37A-619B-319BC3F3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6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827287-B80F-0EA1-63C6-7D37DA2C8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211E1-61BF-3091-789A-BD36FFCC6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B2D48-E5FF-6EE2-AE78-2D4F3B6BD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842B1-2A58-4A8C-BFBF-5D0987976F17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4596E-DB39-CE4D-55DE-85278AF90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5831D-997D-D3BB-C437-CCE3C2D4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6CE07-3FDA-6197-FF83-26892949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A399C2-E033-0059-4639-18B7BBD47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BB9E7-7E28-418C-1C18-B25755A7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D258D-4FFF-DF58-40E4-0E119B52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8B103-ECBD-B117-0B21-41BA7B82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0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9661-D12D-EC5E-7A46-482088A6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E5A37-5748-B7F4-0312-9EAC91A68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C7BB7-A31E-0436-F657-DE2E533D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0D19D-5329-329F-F5E3-B4DFAC5D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8709E-B5E7-14C3-907B-EC0585A1E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94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0D31-2B9B-5B7C-DC02-551105F4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B6380-9A4A-9135-3B1A-E402CCCE1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4BCAE-1C68-43D4-B061-14DDCC28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512B9-377F-C9A0-E88E-79F25F8D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CFD06-B022-A6DA-6751-81870D9E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588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C69D4-ED27-E23D-04EC-6019B0D16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E36A0-7F97-AB72-17E0-1F3197174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09EF7-280A-6587-702E-501FE208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751B8-7B3A-6E47-03EF-3F0EF07E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1ADF6-4104-7B49-C32A-D74C500D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2EE32-03C0-48BC-4ABE-E7D1C26D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87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82ED-9658-A380-F51E-A790BDC5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A5A1-68F7-6DFD-BAEE-43FF99AFB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255A4-93E7-2648-8428-5FC017B980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1B0A3-BF49-B2A0-6731-E9D569C4E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28CA72-126A-D9CD-E02A-D102EA465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42F28-4D5F-12FF-5DE6-0E82051EC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B14552-EADC-63BD-9EC1-CB3A7A87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0D1134-2FD0-AE77-1A0B-33FFBFEB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86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D7A58-5956-2EFC-FE88-DFA0253E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F115C-0F4F-3DB0-5852-1AB081276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2C33C-BD91-78C1-6204-FE0BC9429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9C656-F01B-DC35-DAB6-73F4474F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766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6D78B5-B4CB-FC54-0913-F13CAF00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699E3-18DF-389C-72F7-5CC47889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CBD78-0363-F7BE-C88A-617E8871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85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0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788F-3BD7-9D07-6AAC-C0663684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252ED-362A-3D4B-C7D3-BAC0D7230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FBF64-31B6-6686-E0CB-76FD2B7C8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363C2-3FFC-9B6D-3609-9041BC4CE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84F1A-71F9-19E0-AF27-4625BCD9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12DED-0B2C-B0E9-83BD-7403A720B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511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DC41-8DAC-2586-800C-45AF519E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C8E8B-E479-4F05-57C4-E6D5BD02B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A194B-DEF3-16B9-9C89-3DFE46B3E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565F36-FE80-FDCB-4A74-B8504FD1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CB2B8-6472-EE07-6727-482945EE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7783EF-2B4E-A0A6-B2F6-21EE6AE3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89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AD48-CA9F-5BB9-7124-6712D4E9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4BCB9-D734-A380-609B-45AF8BB18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7485F-2E60-B4F5-43F6-897CFD96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7D545-3268-21C5-005F-A76E7B471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650BE-659A-952A-F8B6-F587814E1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0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D33E89-1D94-51F4-32E1-54D9DC639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60F9E-03B5-F5F6-A0B8-C785E0155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40700-7909-C106-974A-F4D954AA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41471-F9C4-4C8B-8237-4E703785BE9B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DEC2-C6FD-4DF2-1225-CFD47DFF3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CD164-0BA5-94E2-623F-BCBA5B08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4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7/30/2024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A group of people standing in a city&#10;&#10;Description automatically generated">
            <a:extLst>
              <a:ext uri="{FF2B5EF4-FFF2-40B4-BE49-F238E27FC236}">
                <a16:creationId xmlns:a16="http://schemas.microsoft.com/office/drawing/2014/main" id="{BE1E0EC9-F9AE-5CF5-CE81-B3389FC236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3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62" r:id="rId4"/>
    <p:sldLayoutId id="2147483663" r:id="rId5"/>
    <p:sldLayoutId id="2147483668" r:id="rId6"/>
    <p:sldLayoutId id="2147483664" r:id="rId7"/>
    <p:sldLayoutId id="2147483665" r:id="rId8"/>
    <p:sldLayoutId id="2147483666" r:id="rId9"/>
    <p:sldLayoutId id="2147483667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E3A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7FA8D4-C525-22AC-7CC5-8F57F7EE0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7EDDE-5AD9-4506-567D-09DB78294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CEA8E-787E-5C87-A5DC-616992440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842B1-2A58-4A8C-BFBF-5D0987976F17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4A605-958C-1D53-0E52-6ED791AF8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E572-B328-4318-7C0F-92AB69CAA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7A9D2-0A13-48ED-9D3E-3025118A2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36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E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8975F-548B-80C2-4E95-B7911B542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80F8A-651C-AF40-B860-CC8C8D3B7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8ADA0-B0AB-F9B2-B73F-EECDE8E53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1471-F9C4-4C8B-8237-4E703785BE9B}" type="datetimeFigureOut">
              <a:rPr lang="en-GB" smtClean="0"/>
              <a:t>30/07/2024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DF6DA-80FC-CC94-7B83-5EACA639B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6D56F-A5C9-356A-50B7-BC81C1CC3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821E-3118-4AAC-B25B-6787A6BE28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69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BD1AC9-217C-445A-6F22-1786FD4AFAC7}"/>
              </a:ext>
            </a:extLst>
          </p:cNvPr>
          <p:cNvSpPr txBox="1"/>
          <p:nvPr/>
        </p:nvSpPr>
        <p:spPr>
          <a:xfrm>
            <a:off x="939800" y="3562350"/>
            <a:ext cx="1031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Poppins" panose="00000500000000000000" pitchFamily="2" charset="0"/>
                <a:cs typeface="Poppins" panose="00000500000000000000" pitchFamily="2" charset="0"/>
              </a:rPr>
              <a:t>Welcome to </a:t>
            </a:r>
            <a:r>
              <a:rPr lang="en-GB" sz="4800" b="1" dirty="0">
                <a:latin typeface="Poppins" panose="00000500000000000000" pitchFamily="2" charset="0"/>
                <a:cs typeface="Poppins" panose="00000500000000000000" pitchFamily="2" charset="0"/>
              </a:rPr>
              <a:t>INSERT NAME HERE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C5B9FF-6494-D5BC-4483-75B196E7E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" y="309245"/>
            <a:ext cx="1839595" cy="18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red and white text&#10;&#10;Description automatically generated">
            <a:extLst>
              <a:ext uri="{FF2B5EF4-FFF2-40B4-BE49-F238E27FC236}">
                <a16:creationId xmlns:a16="http://schemas.microsoft.com/office/drawing/2014/main" id="{001CA3BF-93EC-58D1-F735-66C35825E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0924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BD1AC9-217C-445A-6F22-1786FD4AFAC7}"/>
              </a:ext>
            </a:extLst>
          </p:cNvPr>
          <p:cNvSpPr txBox="1"/>
          <p:nvPr/>
        </p:nvSpPr>
        <p:spPr>
          <a:xfrm>
            <a:off x="776606" y="2771464"/>
            <a:ext cx="11039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oppins" panose="00000500000000000000" pitchFamily="2" charset="0"/>
                <a:cs typeface="Poppins" panose="00000500000000000000" pitchFamily="2" charset="0"/>
              </a:rPr>
              <a:t>Write a couple of sentences about your corps/centre.</a:t>
            </a:r>
            <a:endParaRPr lang="en-GB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C5B9FF-6494-D5BC-4483-75B196E7E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6" y="309246"/>
            <a:ext cx="1148080" cy="114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red and white text&#10;&#10;Description automatically generated">
            <a:extLst>
              <a:ext uri="{FF2B5EF4-FFF2-40B4-BE49-F238E27FC236}">
                <a16:creationId xmlns:a16="http://schemas.microsoft.com/office/drawing/2014/main" id="{6424A049-75E1-00D8-6660-B71C48759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26" y="226187"/>
            <a:ext cx="2627947" cy="1478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B0B506-17A9-8DA3-CE01-DAF93D8944AC}"/>
              </a:ext>
            </a:extLst>
          </p:cNvPr>
          <p:cNvSpPr txBox="1"/>
          <p:nvPr/>
        </p:nvSpPr>
        <p:spPr>
          <a:xfrm>
            <a:off x="2786379" y="1825190"/>
            <a:ext cx="6619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Poppins" panose="00000500000000000000" pitchFamily="2" charset="0"/>
                <a:cs typeface="Poppins" panose="00000500000000000000" pitchFamily="2" charset="0"/>
              </a:rPr>
              <a:t>Welcome to </a:t>
            </a:r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36319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 descr="A cartoon of a person smiling&#10;&#10;Description automatically generated">
            <a:extLst>
              <a:ext uri="{FF2B5EF4-FFF2-40B4-BE49-F238E27FC236}">
                <a16:creationId xmlns:a16="http://schemas.microsoft.com/office/drawing/2014/main" id="{A8A964F9-5F43-2E6D-65AC-DB9EEFBA9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90" y="-49727"/>
            <a:ext cx="1549043" cy="317730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BB91893-9CF3-6074-199A-7307949DD953}"/>
              </a:ext>
            </a:extLst>
          </p:cNvPr>
          <p:cNvGrpSpPr/>
          <p:nvPr/>
        </p:nvGrpSpPr>
        <p:grpSpPr>
          <a:xfrm>
            <a:off x="440994" y="1733550"/>
            <a:ext cx="5442772" cy="1407794"/>
            <a:chOff x="440993" y="1733550"/>
            <a:chExt cx="10110153" cy="1407794"/>
          </a:xfrm>
        </p:grpSpPr>
        <p:sp>
          <p:nvSpPr>
            <p:cNvPr id="3" name="Rounded Rectangle 4">
              <a:extLst>
                <a:ext uri="{FF2B5EF4-FFF2-40B4-BE49-F238E27FC236}">
                  <a16:creationId xmlns:a16="http://schemas.microsoft.com/office/drawing/2014/main" id="{D0F056D0-479C-7654-B084-7FAA02D25CB6}"/>
                </a:ext>
              </a:extLst>
            </p:cNvPr>
            <p:cNvSpPr/>
            <p:nvPr/>
          </p:nvSpPr>
          <p:spPr>
            <a:xfrm>
              <a:off x="440993" y="1733550"/>
              <a:ext cx="10110153" cy="140779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8F262E7-8ABC-3B30-A83A-BE7EC4DBFE03}"/>
                </a:ext>
              </a:extLst>
            </p:cNvPr>
            <p:cNvGrpSpPr/>
            <p:nvPr/>
          </p:nvGrpSpPr>
          <p:grpSpPr>
            <a:xfrm>
              <a:off x="604663" y="1856421"/>
              <a:ext cx="9819771" cy="1114425"/>
              <a:chOff x="-37662" y="0"/>
              <a:chExt cx="4152656" cy="685800"/>
            </a:xfrm>
          </p:grpSpPr>
          <p:sp>
            <p:nvSpPr>
              <p:cNvPr id="4" name="Text Box 2">
                <a:extLst>
                  <a:ext uri="{FF2B5EF4-FFF2-40B4-BE49-F238E27FC236}">
                    <a16:creationId xmlns:a16="http://schemas.microsoft.com/office/drawing/2014/main" id="{FAB37809-1347-4C8E-5783-E839799C7ACE}"/>
                  </a:ext>
                </a:extLst>
              </p:cNvPr>
              <p:cNvSpPr txBox="1"/>
              <p:nvPr/>
            </p:nvSpPr>
            <p:spPr>
              <a:xfrm>
                <a:off x="-37662" y="30774"/>
                <a:ext cx="913961" cy="518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Day</a:t>
                </a:r>
                <a:b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24.4.24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Text Box 2">
                <a:extLst>
                  <a:ext uri="{FF2B5EF4-FFF2-40B4-BE49-F238E27FC236}">
                    <a16:creationId xmlns:a16="http://schemas.microsoft.com/office/drawing/2014/main" id="{130DA660-38F0-6F7C-365A-D696B67DF607}"/>
                  </a:ext>
                </a:extLst>
              </p:cNvPr>
              <p:cNvSpPr txBox="1"/>
              <p:nvPr/>
            </p:nvSpPr>
            <p:spPr>
              <a:xfrm>
                <a:off x="1074420" y="0"/>
                <a:ext cx="2933700" cy="2895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title to go here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A3C0E59C-1551-69A7-AB9F-0F46B989B7D2}"/>
                  </a:ext>
                </a:extLst>
              </p:cNvPr>
              <p:cNvSpPr txBox="1"/>
              <p:nvPr/>
            </p:nvSpPr>
            <p:spPr>
              <a:xfrm>
                <a:off x="1074420" y="228600"/>
                <a:ext cx="3040574" cy="4572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Event description to go here</a:t>
                </a:r>
                <a:r>
                  <a:rPr lang="en-US" sz="2000" dirty="0">
                    <a:solidFill>
                      <a:srgbClr val="000000"/>
                    </a:solidFill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.</a:t>
                </a:r>
                <a:r>
                  <a:rPr lang="en-GB" sz="2000" kern="100" dirty="0">
                    <a:solidFill>
                      <a:srgbClr val="000000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729BEDF-7161-7C0D-D60B-EDE5016CD4A6}"/>
                  </a:ext>
                </a:extLst>
              </p:cNvPr>
              <p:cNvCxnSpPr/>
              <p:nvPr/>
            </p:nvCxnSpPr>
            <p:spPr>
              <a:xfrm>
                <a:off x="876300" y="60960"/>
                <a:ext cx="0" cy="556260"/>
              </a:xfrm>
              <a:prstGeom prst="line">
                <a:avLst/>
              </a:prstGeom>
              <a:ln w="12700">
                <a:solidFill>
                  <a:srgbClr val="E63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Picture 18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7980294F-8046-9433-6396-674A31D98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4" b="34583"/>
          <a:stretch/>
        </p:blipFill>
        <p:spPr>
          <a:xfrm>
            <a:off x="379892" y="310997"/>
            <a:ext cx="4772024" cy="1200463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9E5C7883-D292-6AA5-E238-56773D4F44E6}"/>
              </a:ext>
            </a:extLst>
          </p:cNvPr>
          <p:cNvGrpSpPr/>
          <p:nvPr/>
        </p:nvGrpSpPr>
        <p:grpSpPr>
          <a:xfrm>
            <a:off x="440994" y="3284694"/>
            <a:ext cx="5442772" cy="1407794"/>
            <a:chOff x="440993" y="1733550"/>
            <a:chExt cx="10110153" cy="1407794"/>
          </a:xfrm>
        </p:grpSpPr>
        <p:sp>
          <p:nvSpPr>
            <p:cNvPr id="57" name="Rounded Rectangle 4">
              <a:extLst>
                <a:ext uri="{FF2B5EF4-FFF2-40B4-BE49-F238E27FC236}">
                  <a16:creationId xmlns:a16="http://schemas.microsoft.com/office/drawing/2014/main" id="{75930228-B088-201A-9C68-EA76F20F8C3E}"/>
                </a:ext>
              </a:extLst>
            </p:cNvPr>
            <p:cNvSpPr/>
            <p:nvPr/>
          </p:nvSpPr>
          <p:spPr>
            <a:xfrm>
              <a:off x="440993" y="1733550"/>
              <a:ext cx="10110153" cy="140779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 dirty="0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B7521B7-2748-73B8-92E6-41C8FF784F60}"/>
                </a:ext>
              </a:extLst>
            </p:cNvPr>
            <p:cNvGrpSpPr/>
            <p:nvPr/>
          </p:nvGrpSpPr>
          <p:grpSpPr>
            <a:xfrm>
              <a:off x="604663" y="1856421"/>
              <a:ext cx="9819771" cy="1114425"/>
              <a:chOff x="-37662" y="0"/>
              <a:chExt cx="4152656" cy="685800"/>
            </a:xfrm>
          </p:grpSpPr>
          <p:sp>
            <p:nvSpPr>
              <p:cNvPr id="59" name="Text Box 2">
                <a:extLst>
                  <a:ext uri="{FF2B5EF4-FFF2-40B4-BE49-F238E27FC236}">
                    <a16:creationId xmlns:a16="http://schemas.microsoft.com/office/drawing/2014/main" id="{6BEADBA0-6BFD-CF80-2642-E40BFC617101}"/>
                  </a:ext>
                </a:extLst>
              </p:cNvPr>
              <p:cNvSpPr txBox="1"/>
              <p:nvPr/>
            </p:nvSpPr>
            <p:spPr>
              <a:xfrm>
                <a:off x="-37662" y="30774"/>
                <a:ext cx="913961" cy="518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Day</a:t>
                </a:r>
                <a:b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24.4.24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 Box 2">
                <a:extLst>
                  <a:ext uri="{FF2B5EF4-FFF2-40B4-BE49-F238E27FC236}">
                    <a16:creationId xmlns:a16="http://schemas.microsoft.com/office/drawing/2014/main" id="{00FF55F9-1EB9-B0B9-D57B-142090E03911}"/>
                  </a:ext>
                </a:extLst>
              </p:cNvPr>
              <p:cNvSpPr txBox="1"/>
              <p:nvPr/>
            </p:nvSpPr>
            <p:spPr>
              <a:xfrm>
                <a:off x="1074420" y="0"/>
                <a:ext cx="2933700" cy="2895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title to go here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Text Box 2">
                <a:extLst>
                  <a:ext uri="{FF2B5EF4-FFF2-40B4-BE49-F238E27FC236}">
                    <a16:creationId xmlns:a16="http://schemas.microsoft.com/office/drawing/2014/main" id="{3A8417C6-ED9A-F13B-E791-01CF4E762554}"/>
                  </a:ext>
                </a:extLst>
              </p:cNvPr>
              <p:cNvSpPr txBox="1"/>
              <p:nvPr/>
            </p:nvSpPr>
            <p:spPr>
              <a:xfrm>
                <a:off x="1074420" y="228600"/>
                <a:ext cx="3040574" cy="4572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Event description to go here</a:t>
                </a:r>
                <a:r>
                  <a:rPr lang="en-US" sz="2000" dirty="0">
                    <a:solidFill>
                      <a:srgbClr val="000000"/>
                    </a:solidFill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.</a:t>
                </a:r>
                <a:r>
                  <a:rPr lang="en-GB" sz="2000" kern="100" dirty="0">
                    <a:solidFill>
                      <a:srgbClr val="000000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E17E75A-BCA6-6F9B-C4D8-2EF91A1C8F39}"/>
                  </a:ext>
                </a:extLst>
              </p:cNvPr>
              <p:cNvCxnSpPr/>
              <p:nvPr/>
            </p:nvCxnSpPr>
            <p:spPr>
              <a:xfrm>
                <a:off x="876300" y="60960"/>
                <a:ext cx="0" cy="556260"/>
              </a:xfrm>
              <a:prstGeom prst="line">
                <a:avLst/>
              </a:prstGeom>
              <a:ln w="12700">
                <a:solidFill>
                  <a:srgbClr val="E63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1F29DB1-B2D8-CFC7-6C2C-6388C05C2ABC}"/>
              </a:ext>
            </a:extLst>
          </p:cNvPr>
          <p:cNvGrpSpPr/>
          <p:nvPr/>
        </p:nvGrpSpPr>
        <p:grpSpPr>
          <a:xfrm>
            <a:off x="6220123" y="1733550"/>
            <a:ext cx="5442772" cy="1407794"/>
            <a:chOff x="440993" y="1733550"/>
            <a:chExt cx="10110153" cy="1407794"/>
          </a:xfrm>
        </p:grpSpPr>
        <p:sp>
          <p:nvSpPr>
            <p:cNvPr id="64" name="Rounded Rectangle 4">
              <a:extLst>
                <a:ext uri="{FF2B5EF4-FFF2-40B4-BE49-F238E27FC236}">
                  <a16:creationId xmlns:a16="http://schemas.microsoft.com/office/drawing/2014/main" id="{3E460040-CD21-553D-46C8-B8C6BB58940D}"/>
                </a:ext>
              </a:extLst>
            </p:cNvPr>
            <p:cNvSpPr/>
            <p:nvPr/>
          </p:nvSpPr>
          <p:spPr>
            <a:xfrm>
              <a:off x="440993" y="1733550"/>
              <a:ext cx="10110153" cy="140779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 dirty="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734CDBD-92BB-5A91-616C-C83ED75CF1CC}"/>
                </a:ext>
              </a:extLst>
            </p:cNvPr>
            <p:cNvGrpSpPr/>
            <p:nvPr/>
          </p:nvGrpSpPr>
          <p:grpSpPr>
            <a:xfrm>
              <a:off x="604663" y="1856421"/>
              <a:ext cx="9819771" cy="1114425"/>
              <a:chOff x="-37662" y="0"/>
              <a:chExt cx="4152656" cy="685800"/>
            </a:xfrm>
          </p:grpSpPr>
          <p:sp>
            <p:nvSpPr>
              <p:cNvPr id="66" name="Text Box 2">
                <a:extLst>
                  <a:ext uri="{FF2B5EF4-FFF2-40B4-BE49-F238E27FC236}">
                    <a16:creationId xmlns:a16="http://schemas.microsoft.com/office/drawing/2014/main" id="{7353DFC1-87A5-5219-7685-D3D381C28010}"/>
                  </a:ext>
                </a:extLst>
              </p:cNvPr>
              <p:cNvSpPr txBox="1"/>
              <p:nvPr/>
            </p:nvSpPr>
            <p:spPr>
              <a:xfrm>
                <a:off x="-37662" y="30774"/>
                <a:ext cx="913961" cy="518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Day</a:t>
                </a:r>
                <a:b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24.4.24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Text Box 2">
                <a:extLst>
                  <a:ext uri="{FF2B5EF4-FFF2-40B4-BE49-F238E27FC236}">
                    <a16:creationId xmlns:a16="http://schemas.microsoft.com/office/drawing/2014/main" id="{2FCD1DB0-972B-BCA7-7964-65E48C7DA9E1}"/>
                  </a:ext>
                </a:extLst>
              </p:cNvPr>
              <p:cNvSpPr txBox="1"/>
              <p:nvPr/>
            </p:nvSpPr>
            <p:spPr>
              <a:xfrm>
                <a:off x="1074420" y="0"/>
                <a:ext cx="2933700" cy="2895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title to go here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 Box 2">
                <a:extLst>
                  <a:ext uri="{FF2B5EF4-FFF2-40B4-BE49-F238E27FC236}">
                    <a16:creationId xmlns:a16="http://schemas.microsoft.com/office/drawing/2014/main" id="{3786EC04-3D80-D809-29B4-E31D943714B2}"/>
                  </a:ext>
                </a:extLst>
              </p:cNvPr>
              <p:cNvSpPr txBox="1"/>
              <p:nvPr/>
            </p:nvSpPr>
            <p:spPr>
              <a:xfrm>
                <a:off x="1074420" y="228600"/>
                <a:ext cx="3040574" cy="4572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Event description to go here</a:t>
                </a:r>
                <a:r>
                  <a:rPr lang="en-US" sz="2000" dirty="0">
                    <a:solidFill>
                      <a:srgbClr val="000000"/>
                    </a:solidFill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.</a:t>
                </a:r>
                <a:r>
                  <a:rPr lang="en-GB" sz="2000" kern="100" dirty="0">
                    <a:solidFill>
                      <a:srgbClr val="000000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3AEF0F72-A3AC-763B-5F6B-0D1EBAC67D03}"/>
                  </a:ext>
                </a:extLst>
              </p:cNvPr>
              <p:cNvCxnSpPr/>
              <p:nvPr/>
            </p:nvCxnSpPr>
            <p:spPr>
              <a:xfrm>
                <a:off x="876300" y="60960"/>
                <a:ext cx="0" cy="556260"/>
              </a:xfrm>
              <a:prstGeom prst="line">
                <a:avLst/>
              </a:prstGeom>
              <a:ln w="12700">
                <a:solidFill>
                  <a:srgbClr val="E63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848ECAA-7FE1-1583-2F42-4750D989EB20}"/>
              </a:ext>
            </a:extLst>
          </p:cNvPr>
          <p:cNvGrpSpPr/>
          <p:nvPr/>
        </p:nvGrpSpPr>
        <p:grpSpPr>
          <a:xfrm>
            <a:off x="6220123" y="3284694"/>
            <a:ext cx="5442772" cy="1407794"/>
            <a:chOff x="440993" y="1733550"/>
            <a:chExt cx="10110153" cy="1407794"/>
          </a:xfrm>
        </p:grpSpPr>
        <p:sp>
          <p:nvSpPr>
            <p:cNvPr id="71" name="Rounded Rectangle 4">
              <a:extLst>
                <a:ext uri="{FF2B5EF4-FFF2-40B4-BE49-F238E27FC236}">
                  <a16:creationId xmlns:a16="http://schemas.microsoft.com/office/drawing/2014/main" id="{F0C35594-57B7-1D36-9542-B021FCB1B185}"/>
                </a:ext>
              </a:extLst>
            </p:cNvPr>
            <p:cNvSpPr/>
            <p:nvPr/>
          </p:nvSpPr>
          <p:spPr>
            <a:xfrm>
              <a:off x="440993" y="1733550"/>
              <a:ext cx="10110153" cy="140779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 dirty="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BFBB54F-817A-8374-164D-E63BE0F703A8}"/>
                </a:ext>
              </a:extLst>
            </p:cNvPr>
            <p:cNvGrpSpPr/>
            <p:nvPr/>
          </p:nvGrpSpPr>
          <p:grpSpPr>
            <a:xfrm>
              <a:off x="604663" y="1856421"/>
              <a:ext cx="9819771" cy="1114425"/>
              <a:chOff x="-37662" y="0"/>
              <a:chExt cx="4152656" cy="685800"/>
            </a:xfrm>
          </p:grpSpPr>
          <p:sp>
            <p:nvSpPr>
              <p:cNvPr id="73" name="Text Box 2">
                <a:extLst>
                  <a:ext uri="{FF2B5EF4-FFF2-40B4-BE49-F238E27FC236}">
                    <a16:creationId xmlns:a16="http://schemas.microsoft.com/office/drawing/2014/main" id="{83DFEB6C-8992-150E-1E4A-A57D9340E6A8}"/>
                  </a:ext>
                </a:extLst>
              </p:cNvPr>
              <p:cNvSpPr txBox="1"/>
              <p:nvPr/>
            </p:nvSpPr>
            <p:spPr>
              <a:xfrm>
                <a:off x="-37662" y="30774"/>
                <a:ext cx="913961" cy="5181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Day</a:t>
                </a:r>
                <a:b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24.4.24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Text Box 2">
                <a:extLst>
                  <a:ext uri="{FF2B5EF4-FFF2-40B4-BE49-F238E27FC236}">
                    <a16:creationId xmlns:a16="http://schemas.microsoft.com/office/drawing/2014/main" id="{EA8C7C49-0F14-6AC8-B302-C86F8D4A5783}"/>
                  </a:ext>
                </a:extLst>
              </p:cNvPr>
              <p:cNvSpPr txBox="1"/>
              <p:nvPr/>
            </p:nvSpPr>
            <p:spPr>
              <a:xfrm>
                <a:off x="1074420" y="0"/>
                <a:ext cx="2933700" cy="28956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GB" sz="2000" b="1" kern="100" dirty="0">
                    <a:solidFill>
                      <a:srgbClr val="E63036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Event title to go here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 Box 2">
                <a:extLst>
                  <a:ext uri="{FF2B5EF4-FFF2-40B4-BE49-F238E27FC236}">
                    <a16:creationId xmlns:a16="http://schemas.microsoft.com/office/drawing/2014/main" id="{A7528524-A0FA-E1AD-B0ED-049E09224DFF}"/>
                  </a:ext>
                </a:extLst>
              </p:cNvPr>
              <p:cNvSpPr txBox="1"/>
              <p:nvPr/>
            </p:nvSpPr>
            <p:spPr>
              <a:xfrm>
                <a:off x="1074420" y="228600"/>
                <a:ext cx="3040574" cy="4572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Event description to go here</a:t>
                </a:r>
                <a:r>
                  <a:rPr lang="en-US" sz="2000" dirty="0">
                    <a:solidFill>
                      <a:srgbClr val="000000"/>
                    </a:solidFill>
                    <a:latin typeface="Poppins Light" panose="00000400000000000000" pitchFamily="2" charset="0"/>
                    <a:ea typeface="Calibri" panose="020F0502020204030204" pitchFamily="34" charset="0"/>
                    <a:cs typeface="Minion Pro"/>
                  </a:rPr>
                  <a:t>.</a:t>
                </a:r>
                <a:r>
                  <a:rPr lang="en-GB" sz="2000" kern="100" dirty="0">
                    <a:solidFill>
                      <a:srgbClr val="000000"/>
                    </a:solidFill>
                    <a:effectLst/>
                    <a:latin typeface="Poppins" panose="00000500000000000000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2000" kern="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B2D315F5-0AD2-FCDE-0E1D-55AC031053D3}"/>
                  </a:ext>
                </a:extLst>
              </p:cNvPr>
              <p:cNvCxnSpPr/>
              <p:nvPr/>
            </p:nvCxnSpPr>
            <p:spPr>
              <a:xfrm>
                <a:off x="876300" y="60960"/>
                <a:ext cx="0" cy="556260"/>
              </a:xfrm>
              <a:prstGeom prst="line">
                <a:avLst/>
              </a:prstGeom>
              <a:ln w="12700">
                <a:solidFill>
                  <a:srgbClr val="E630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998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6B4B7B3E-A020-C5A2-F245-7B1B2993B06F}"/>
              </a:ext>
            </a:extLst>
          </p:cNvPr>
          <p:cNvSpPr/>
          <p:nvPr/>
        </p:nvSpPr>
        <p:spPr>
          <a:xfrm>
            <a:off x="3473363" y="1614485"/>
            <a:ext cx="8218452" cy="312163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0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6A7E814-0194-B2AB-336E-C1C070D17FFC}"/>
              </a:ext>
            </a:extLst>
          </p:cNvPr>
          <p:cNvSpPr txBox="1"/>
          <p:nvPr/>
        </p:nvSpPr>
        <p:spPr>
          <a:xfrm>
            <a:off x="4312878" y="1745275"/>
            <a:ext cx="6425461" cy="60188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200" b="1" kern="100" dirty="0">
                <a:solidFill>
                  <a:srgbClr val="E63036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Event title to go here</a:t>
            </a:r>
            <a:endParaRPr lang="en-GB" sz="32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B311C12-63BF-8CD6-A330-E5B72FE12E2C}"/>
              </a:ext>
            </a:extLst>
          </p:cNvPr>
          <p:cNvSpPr txBox="1"/>
          <p:nvPr/>
        </p:nvSpPr>
        <p:spPr>
          <a:xfrm>
            <a:off x="4312878" y="2318658"/>
            <a:ext cx="5792413" cy="23430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GB" sz="1800" b="1" dirty="0">
                <a:solidFill>
                  <a:srgbClr val="FF0000"/>
                </a:solidFill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Write a couple of sentences about the event.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GB" sz="1800" b="1" dirty="0">
                <a:solidFill>
                  <a:srgbClr val="FF0000"/>
                </a:solidFill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Where:</a:t>
            </a:r>
            <a:r>
              <a:rPr lang="en-GB" sz="1800" dirty="0">
                <a:solidFill>
                  <a:srgbClr val="FF0000"/>
                </a:solidFill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GB" sz="1800" dirty="0"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Salvation Army UK</a:t>
            </a:r>
            <a:br>
              <a:rPr lang="en-GB" sz="1800" dirty="0"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b="1" dirty="0">
                <a:solidFill>
                  <a:srgbClr val="FF0000"/>
                </a:solidFill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Date:</a:t>
            </a:r>
            <a:r>
              <a:rPr lang="en-GB" sz="1800" dirty="0">
                <a:solidFill>
                  <a:srgbClr val="FF0000"/>
                </a:solidFill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800" dirty="0"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Every Wednesday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en-GB" sz="1800" b="1" dirty="0">
                <a:solidFill>
                  <a:srgbClr val="FF0000"/>
                </a:solidFill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Time:</a:t>
            </a:r>
            <a:r>
              <a:rPr lang="en-GB" sz="1800" dirty="0">
                <a:solidFill>
                  <a:srgbClr val="FF0000"/>
                </a:solidFill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800" dirty="0">
                <a:effectLst/>
                <a:latin typeface="Poppins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10am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sz="20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3CE49E-4144-A510-18CB-7ADCDFDF7FB6}"/>
              </a:ext>
            </a:extLst>
          </p:cNvPr>
          <p:cNvCxnSpPr>
            <a:cxnSpLocks/>
          </p:cNvCxnSpPr>
          <p:nvPr/>
        </p:nvCxnSpPr>
        <p:spPr>
          <a:xfrm>
            <a:off x="3943435" y="1888228"/>
            <a:ext cx="0" cy="2504018"/>
          </a:xfrm>
          <a:prstGeom prst="line">
            <a:avLst/>
          </a:prstGeom>
          <a:ln w="12700">
            <a:solidFill>
              <a:srgbClr val="E63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894E2666-5737-10D6-355E-9908C6B35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21880" b="26268"/>
          <a:stretch/>
        </p:blipFill>
        <p:spPr>
          <a:xfrm>
            <a:off x="379892" y="369485"/>
            <a:ext cx="5332301" cy="15744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0A46DA-4499-0F92-1856-7FDB5C7CC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44" y="1690684"/>
            <a:ext cx="2349528" cy="2349528"/>
          </a:xfrm>
          <a:prstGeom prst="ellipse">
            <a:avLst/>
          </a:prstGeom>
          <a:ln w="76200">
            <a:solidFill>
              <a:srgbClr val="EE3A43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DDE4D9-545F-F097-A66E-A1C03BE72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9186" y="3275999"/>
            <a:ext cx="2349528" cy="2349528"/>
          </a:xfrm>
          <a:prstGeom prst="ellipse">
            <a:avLst/>
          </a:prstGeom>
          <a:ln w="76200">
            <a:solidFill>
              <a:srgbClr val="EE3A43"/>
            </a:solidFill>
          </a:ln>
        </p:spPr>
      </p:pic>
    </p:spTree>
    <p:extLst>
      <p:ext uri="{BB962C8B-B14F-4D97-AF65-F5344CB8AC3E}">
        <p14:creationId xmlns:p14="http://schemas.microsoft.com/office/powerpoint/2010/main" val="29828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ello PowerPoint Template (Video) (3)">
            <a:hlinkClick r:id="" action="ppaction://media"/>
            <a:extLst>
              <a:ext uri="{FF2B5EF4-FFF2-40B4-BE49-F238E27FC236}">
                <a16:creationId xmlns:a16="http://schemas.microsoft.com/office/drawing/2014/main" id="{3FB93770-2403-7212-1CCE-F8752D8BDB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circle with red text&#10;&#10;Description automatically generated">
            <a:extLst>
              <a:ext uri="{FF2B5EF4-FFF2-40B4-BE49-F238E27FC236}">
                <a16:creationId xmlns:a16="http://schemas.microsoft.com/office/drawing/2014/main" id="{30523F42-241F-C19F-C3B4-6D73A2A8C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74" y="0"/>
            <a:ext cx="7798675" cy="4386755"/>
          </a:xfrm>
          <a:prstGeom prst="rect">
            <a:avLst/>
          </a:prstGeom>
        </p:spPr>
      </p:pic>
      <p:pic>
        <p:nvPicPr>
          <p:cNvPr id="13" name="Picture 12" descr="A cartoon of a person&#10;&#10;Description automatically generated">
            <a:extLst>
              <a:ext uri="{FF2B5EF4-FFF2-40B4-BE49-F238E27FC236}">
                <a16:creationId xmlns:a16="http://schemas.microsoft.com/office/drawing/2014/main" id="{4E4730E8-B6BA-5B24-CCE9-2AF2BEA2F3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" b="50000"/>
          <a:stretch/>
        </p:blipFill>
        <p:spPr>
          <a:xfrm>
            <a:off x="915238" y="591544"/>
            <a:ext cx="5454031" cy="626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9">
            <a:extLst>
              <a:ext uri="{FF2B5EF4-FFF2-40B4-BE49-F238E27FC236}">
                <a16:creationId xmlns:a16="http://schemas.microsoft.com/office/drawing/2014/main" id="{62D33521-21AF-6C13-24FB-F8A9283D4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5" y="1782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8" name="Table 48">
            <a:extLst>
              <a:ext uri="{FF2B5EF4-FFF2-40B4-BE49-F238E27FC236}">
                <a16:creationId xmlns:a16="http://schemas.microsoft.com/office/drawing/2014/main" id="{D2E75F78-D5A3-EE36-F7D3-293262815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24872"/>
              </p:ext>
            </p:extLst>
          </p:nvPr>
        </p:nvGraphicFramePr>
        <p:xfrm>
          <a:off x="1431449" y="1722008"/>
          <a:ext cx="9206617" cy="4848912"/>
        </p:xfrm>
        <a:graphic>
          <a:graphicData uri="http://schemas.openxmlformats.org/drawingml/2006/table">
            <a:tbl>
              <a:tblPr firstRow="1" bandRow="1">
                <a:solidFill>
                  <a:srgbClr val="FED6D6"/>
                </a:solidFill>
                <a:tableStyleId>{F5AB1C69-6EDB-4FF4-983F-18BD219EF322}</a:tableStyleId>
              </a:tblPr>
              <a:tblGrid>
                <a:gridCol w="1315231">
                  <a:extLst>
                    <a:ext uri="{9D8B030D-6E8A-4147-A177-3AD203B41FA5}">
                      <a16:colId xmlns:a16="http://schemas.microsoft.com/office/drawing/2014/main" val="2732504542"/>
                    </a:ext>
                  </a:extLst>
                </a:gridCol>
                <a:gridCol w="1315231">
                  <a:extLst>
                    <a:ext uri="{9D8B030D-6E8A-4147-A177-3AD203B41FA5}">
                      <a16:colId xmlns:a16="http://schemas.microsoft.com/office/drawing/2014/main" val="2117918963"/>
                    </a:ext>
                  </a:extLst>
                </a:gridCol>
                <a:gridCol w="1315231">
                  <a:extLst>
                    <a:ext uri="{9D8B030D-6E8A-4147-A177-3AD203B41FA5}">
                      <a16:colId xmlns:a16="http://schemas.microsoft.com/office/drawing/2014/main" val="3387795654"/>
                    </a:ext>
                  </a:extLst>
                </a:gridCol>
                <a:gridCol w="1315231">
                  <a:extLst>
                    <a:ext uri="{9D8B030D-6E8A-4147-A177-3AD203B41FA5}">
                      <a16:colId xmlns:a16="http://schemas.microsoft.com/office/drawing/2014/main" val="2289776606"/>
                    </a:ext>
                  </a:extLst>
                </a:gridCol>
                <a:gridCol w="1315231">
                  <a:extLst>
                    <a:ext uri="{9D8B030D-6E8A-4147-A177-3AD203B41FA5}">
                      <a16:colId xmlns:a16="http://schemas.microsoft.com/office/drawing/2014/main" val="2496710850"/>
                    </a:ext>
                  </a:extLst>
                </a:gridCol>
                <a:gridCol w="1315231">
                  <a:extLst>
                    <a:ext uri="{9D8B030D-6E8A-4147-A177-3AD203B41FA5}">
                      <a16:colId xmlns:a16="http://schemas.microsoft.com/office/drawing/2014/main" val="1417692288"/>
                    </a:ext>
                  </a:extLst>
                </a:gridCol>
                <a:gridCol w="1315231">
                  <a:extLst>
                    <a:ext uri="{9D8B030D-6E8A-4147-A177-3AD203B41FA5}">
                      <a16:colId xmlns:a16="http://schemas.microsoft.com/office/drawing/2014/main" val="2395819699"/>
                    </a:ext>
                  </a:extLst>
                </a:gridCol>
              </a:tblGrid>
              <a:tr h="656548">
                <a:tc>
                  <a:txBody>
                    <a:bodyPr/>
                    <a:lstStyle/>
                    <a:p>
                      <a:r>
                        <a:rPr lang="en-GB" dirty="0"/>
                        <a:t>Mon</a:t>
                      </a:r>
                    </a:p>
                  </a:txBody>
                  <a:tcPr>
                    <a:solidFill>
                      <a:srgbClr val="EE3A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Tue</a:t>
                      </a:r>
                    </a:p>
                  </a:txBody>
                  <a:tcPr>
                    <a:solidFill>
                      <a:srgbClr val="EE3A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Wed</a:t>
                      </a:r>
                    </a:p>
                  </a:txBody>
                  <a:tcPr>
                    <a:solidFill>
                      <a:srgbClr val="EE3A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Thu</a:t>
                      </a:r>
                    </a:p>
                  </a:txBody>
                  <a:tcPr>
                    <a:solidFill>
                      <a:srgbClr val="EE3A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Fri</a:t>
                      </a:r>
                    </a:p>
                  </a:txBody>
                  <a:tcPr>
                    <a:solidFill>
                      <a:srgbClr val="EE3A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Sat</a:t>
                      </a:r>
                    </a:p>
                  </a:txBody>
                  <a:tcPr>
                    <a:solidFill>
                      <a:srgbClr val="EE3A4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Sun</a:t>
                      </a:r>
                    </a:p>
                  </a:txBody>
                  <a:tcPr>
                    <a:solidFill>
                      <a:srgbClr val="EE3A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679939"/>
                  </a:ext>
                </a:extLst>
              </a:tr>
              <a:tr h="1048091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10am-2pm </a:t>
                      </a:r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Light open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10am-2pm </a:t>
                      </a:r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Light open</a:t>
                      </a:r>
                    </a:p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10am-2pm </a:t>
                      </a:r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Light open</a:t>
                      </a:r>
                    </a:p>
                    <a:p>
                      <a:endParaRPr lang="en-GB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10am-2pm </a:t>
                      </a: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The Light open</a:t>
                      </a:r>
                    </a:p>
                    <a:p>
                      <a:endParaRPr lang="en-GB" sz="14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10am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Morning Worship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550791"/>
                  </a:ext>
                </a:extLst>
              </a:tr>
              <a:tr h="1048091"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1:30pm 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Home League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10:30am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Parent and Toddler Group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11am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Christian Community Choir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11:45am 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Youth meeting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19768"/>
                  </a:ext>
                </a:extLst>
              </a:tr>
              <a:tr h="1048091">
                <a:tc>
                  <a:txBody>
                    <a:bodyPr/>
                    <a:lstStyle/>
                    <a:p>
                      <a:endParaRPr lang="en-GB" sz="14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2pm 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Bible Study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6pm 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Evening Meeting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854211"/>
                  </a:ext>
                </a:extLst>
              </a:tr>
              <a:tr h="1048091">
                <a:tc>
                  <a:txBody>
                    <a:bodyPr/>
                    <a:lstStyle/>
                    <a:p>
                      <a:endParaRPr lang="en-GB" sz="14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8pm </a:t>
                      </a:r>
                    </a:p>
                    <a:p>
                      <a:r>
                        <a:rPr lang="en-GB" sz="14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Youth Fellowship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340754"/>
                  </a:ext>
                </a:extLst>
              </a:tr>
            </a:tbl>
          </a:graphicData>
        </a:graphic>
      </p:graphicFrame>
      <p:pic>
        <p:nvPicPr>
          <p:cNvPr id="54" name="Picture 53" descr="A green and black background&#10;&#10;Description automatically generated">
            <a:extLst>
              <a:ext uri="{FF2B5EF4-FFF2-40B4-BE49-F238E27FC236}">
                <a16:creationId xmlns:a16="http://schemas.microsoft.com/office/drawing/2014/main" id="{D215C970-89F5-FFB2-2EFE-4B844FEA2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13" y="5856342"/>
            <a:ext cx="2073316" cy="860724"/>
          </a:xfrm>
          <a:prstGeom prst="rect">
            <a:avLst/>
          </a:prstGeom>
        </p:spPr>
      </p:pic>
      <p:pic>
        <p:nvPicPr>
          <p:cNvPr id="56" name="Picture 55" descr="A group of kids holding hands together&#10;&#10;Description automatically generated">
            <a:extLst>
              <a:ext uri="{FF2B5EF4-FFF2-40B4-BE49-F238E27FC236}">
                <a16:creationId xmlns:a16="http://schemas.microsoft.com/office/drawing/2014/main" id="{90B8B927-3DA5-43C2-2415-524B3A79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297" y="70280"/>
            <a:ext cx="2231347" cy="1682106"/>
          </a:xfrm>
          <a:prstGeom prst="rect">
            <a:avLst/>
          </a:prstGeom>
        </p:spPr>
      </p:pic>
      <p:pic>
        <p:nvPicPr>
          <p:cNvPr id="4" name="Picture 3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4B67117C-54FF-83B0-0246-AEDC489857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3" b="27805"/>
          <a:stretch/>
        </p:blipFill>
        <p:spPr>
          <a:xfrm>
            <a:off x="196213" y="287080"/>
            <a:ext cx="6311590" cy="15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1306B634-FDB4-598A-EED5-7A3092041B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3629" r="-527" b="36709"/>
          <a:stretch/>
        </p:blipFill>
        <p:spPr>
          <a:xfrm>
            <a:off x="2961711" y="757650"/>
            <a:ext cx="6268577" cy="1391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9047D9-ACA0-AB5A-AA56-ED6B382C0496}"/>
              </a:ext>
            </a:extLst>
          </p:cNvPr>
          <p:cNvSpPr txBox="1"/>
          <p:nvPr/>
        </p:nvSpPr>
        <p:spPr>
          <a:xfrm>
            <a:off x="987853" y="2782669"/>
            <a:ext cx="1076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www.salvationarmy.org.uk/INSERTCORPSNAME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1B3FB03-A23D-D701-7131-CAD06703B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65" y="309245"/>
            <a:ext cx="1839595" cy="18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1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Level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184</Words>
  <Application>Microsoft Office PowerPoint</Application>
  <PresentationFormat>Widescreen</PresentationFormat>
  <Paragraphs>50</Paragraphs>
  <Slides>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Poppins</vt:lpstr>
      <vt:lpstr>Poppins Light</vt:lpstr>
      <vt:lpstr>Seaford</vt:lpstr>
      <vt:lpstr>LevelVTI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Faye Lloyd-Jones</cp:lastModifiedBy>
  <cp:revision>5</cp:revision>
  <dcterms:created xsi:type="dcterms:W3CDTF">2024-07-12T08:19:46Z</dcterms:created>
  <dcterms:modified xsi:type="dcterms:W3CDTF">2024-07-30T13:25:47Z</dcterms:modified>
</cp:coreProperties>
</file>