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9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6C601C-BB5B-4DA4-B4CB-932C0D66DD41}" v="1" dt="2024-09-10T13:03:18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1F58-EF7B-41F1-89A9-4579F135C81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EE4-B730-427E-8E66-514837DFE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67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1F58-EF7B-41F1-89A9-4579F135C81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EE4-B730-427E-8E66-514837DFE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89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1F58-EF7B-41F1-89A9-4579F135C81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EE4-B730-427E-8E66-514837DFE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00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05F2-877F-B7D2-BD8C-93972462B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F7748-8756-A7A5-611B-950D42494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E652C-B583-6B3A-3848-7B4F81A11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54F3-BCC1-4D14-9974-420E7CBDE042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6B85D-6D6F-8F70-5642-7BE2FE17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6BE02-9E3F-6D0C-6355-F84CBEF8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FDDD-C3E0-4F40-AAC5-E9900FBCE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386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C580B-F4A9-62D8-A5C9-2AE18697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58408-1388-164A-04B7-FBDE186C8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0F7C7-30CF-18F1-D74D-237F1991E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54F3-BCC1-4D14-9974-420E7CBDE042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AC54A-BCEA-2823-BA9B-111AA54C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0F0BC-A8E7-CEB8-1B32-7CAF30E7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FDDD-C3E0-4F40-AAC5-E9900FBCE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02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6931-DE68-CC1D-F713-3A074AEDC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1E86E-7CFD-1E3B-A754-88996A596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E3740-DA15-77BA-C2CD-D8DD7C44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54F3-BCC1-4D14-9974-420E7CBDE042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0F8E2-CF05-601A-0677-7FF4664E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D37C9-84E6-B739-6527-8C956B7E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FDDD-C3E0-4F40-AAC5-E9900FBCE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357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2129-A755-B959-8E8D-87CDCB32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197F5-EB95-FE1C-5210-0CEF40CF6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9A272-7EE8-3933-D7CF-BB891A928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356FC-0324-B2B6-28C8-1A8C13C3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54F3-BCC1-4D14-9974-420E7CBDE042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97EE4-CE63-4AB6-9316-A02893E15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AA0C9-630F-CA52-A811-7FA297BF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FDDD-C3E0-4F40-AAC5-E9900FBCE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570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BF57-E542-1D11-5C7B-2F669EB9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081B1-2A10-1A8C-CA3A-E9C5C6015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ACB-8635-FAB1-82A1-7792C3A43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6F788-A389-6E0D-7636-8A32092E2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44C689-A59C-E54E-8EA8-CDC6C2C8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E7814-281C-BE97-34D5-CD1F6B10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54F3-BCC1-4D14-9974-420E7CBDE042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1331D-0DDC-E8CD-4282-884A9FDC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D45CCB-2B0F-BD5F-42DB-E8B6A208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FDDD-C3E0-4F40-AAC5-E9900FBCE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45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3019-F243-E758-6843-D19F8F3B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BC466-B87D-3CF3-5CA8-FACE323C4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54F3-BCC1-4D14-9974-420E7CBDE042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D442EB-89E4-4C71-3DD0-D2268B0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3A15A-4B7A-AC38-61EB-3795163B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FDDD-C3E0-4F40-AAC5-E9900FBCE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337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13B524-659C-A875-E12A-3C847E932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54F3-BCC1-4D14-9974-420E7CBDE042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756A4F-CDF0-79EF-F38F-D5BC323C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443BE-F928-D70B-7927-FD78A417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FDDD-C3E0-4F40-AAC5-E9900FBCE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035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AA794-FA6D-860D-0285-4A1817C8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8E50C-2E69-5D4A-4E1E-50DB1693F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8CD89-521E-6263-BF1C-C9CE5D25A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655B5-C894-86C3-F544-6B97CEBD4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54F3-BCC1-4D14-9974-420E7CBDE042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AE1C6-B420-5F0F-1158-6959DE9B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92305-C9F7-C7ED-0A5B-5C77DC7C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FDDD-C3E0-4F40-AAC5-E9900FBCE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81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1F58-EF7B-41F1-89A9-4579F135C81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EE4-B730-427E-8E66-514837DFE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905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7FA72-FC0D-981A-E7DE-AD32A6C7F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54E54C-9DEC-3553-2296-C9EDE6265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E7127-A67A-5277-04A8-1F8CA9F2F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97184-0D8A-E1C4-0361-47FB619E5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54F3-BCC1-4D14-9974-420E7CBDE042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0E35C-EC5B-5E37-588A-7D5FA4A5F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0B452-BABF-C289-AFE5-A287F40B4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FDDD-C3E0-4F40-AAC5-E9900FBCE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673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AE204-24D4-7B82-1899-5F07D97B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06E88-15FF-F12D-8022-EA6CEB8FA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D34F7-B089-6364-4612-BB4D573EB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54F3-BCC1-4D14-9974-420E7CBDE042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4FDD4-F4F8-713B-16B3-F57E6DE1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D0F85-104E-4D00-7E8F-418E5BBEE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FDDD-C3E0-4F40-AAC5-E9900FBCE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409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DA576-7313-7A27-49AA-BD8EDBEA2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E5936-E40E-73BD-2B00-CF5162932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AF250-5601-FC95-AFC9-339D797F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54F3-BCC1-4D14-9974-420E7CBDE042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1B11E-2EDA-BBC8-3F16-D6816215D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DAEFD-2F35-2462-FE9C-87E57A46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FDDD-C3E0-4F40-AAC5-E9900FBCE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28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F0E9D-BE07-AF14-3BB7-51E447052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51216-A3BC-DA72-6C4E-E5B1B9C58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CA071-20FE-3441-4064-F9CF097E8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6A87-FF79-4750-ABD6-4A0FF290680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F30B3-C28E-E73D-8E62-EFAF72979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06EED-4E04-18EC-5F08-119DD95D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0AE-1C92-4219-9590-5B104B148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649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C6165-562B-AAA8-8091-6334EB54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7C2A9-7764-5E9C-EAB0-64DEB6F46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2BE1F-F360-426E-1A4E-B390A1CF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6A87-FF79-4750-ABD6-4A0FF290680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8546-FBCD-D4E2-79B0-685255D28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18003-E0FD-6AC5-90D3-00066645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0AE-1C92-4219-9590-5B104B148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039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ECB45-C3FF-ACEE-53EF-659980540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22C01-DF3E-75C0-BF12-C23E3B1E7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7013F-A77F-8521-23BD-C971401D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6A87-FF79-4750-ABD6-4A0FF290680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E4FFF-2170-8C2B-26E8-791A5A3EF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8076E-EBAB-26BB-4974-9A6980E4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0AE-1C92-4219-9590-5B104B148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116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6D92-119C-2D68-F3FB-E81206C9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3ABFE-2DDD-03C2-454A-94AD70033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E0CC8-3315-031E-9619-EE139A595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E60B9-B3E7-1654-9C48-73C2E49D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6A87-FF79-4750-ABD6-4A0FF290680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9CB1C-96CE-D010-0EC3-49BF89EF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55EF9-9131-D18D-15EC-D7876B5C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0AE-1C92-4219-9590-5B104B148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320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38D9-5CC8-09DB-B525-EE5DACEB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CD299-A580-54DF-0CEF-12B6403D3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CE008-CAB6-444F-810F-FAC3C3CBE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E3031-1043-38D7-282B-5B7FA24FD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930D0-F95E-955B-6FCD-83C0DC9D0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CA78B0-A757-83E9-6AFC-6DB0C266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6A87-FF79-4750-ABD6-4A0FF290680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B0949-6C0B-BA97-BC15-C6C04A4B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8AE0E0-2D67-26A3-BD21-7CA67DAD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0AE-1C92-4219-9590-5B104B148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812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1F23-C050-7E7A-64A9-4E870E21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35A042-D89B-8D3F-0970-3FA77D02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6A87-FF79-4750-ABD6-4A0FF290680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F62CEA-81A8-D23F-FADA-5C3FFDF1E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6000B-671F-0858-7C6A-8A4C273B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0AE-1C92-4219-9590-5B104B148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430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71CAF5-6D8F-EEB3-0B5D-0EA88B643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6A87-FF79-4750-ABD6-4A0FF290680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E15B5E-24B6-D5CA-334B-59E3232A0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0EDF0-5015-0BB2-69DF-07A5DE4B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0AE-1C92-4219-9590-5B104B148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7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1F58-EF7B-41F1-89A9-4579F135C81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EE4-B730-427E-8E66-514837DFE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046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A41B-5A47-5957-D446-5CE062F98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122E0-3FB5-7314-A3B9-8F4535A1A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B4B94-1459-9389-A646-0CB0F7197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49C66-8A36-9B7C-601C-06935FC2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6A87-FF79-4750-ABD6-4A0FF290680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BB1D3-0074-4C78-B57C-C78B35DD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63F5D-3292-7FC9-F8EC-B384380B3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0AE-1C92-4219-9590-5B104B148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939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B0012-2137-5E44-9519-8A4E4FCBE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F8042E-9C11-9560-AF87-735AE93FE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B6DEB-8FC0-A02E-4557-1E956D717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2302E-E605-6A20-75E6-F05DAA2B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6A87-FF79-4750-ABD6-4A0FF290680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3DB71-BBB5-1AC2-B3D7-6E467AD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E0154-6DA5-EB54-9C3F-DA830614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0AE-1C92-4219-9590-5B104B148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4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77A43-E7D2-EFEA-0035-AF713AFA6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3B809-7FF4-5264-4C1F-4810039D2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0B5FE-1F84-4819-99B8-7F29FC04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6A87-FF79-4750-ABD6-4A0FF290680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D0C0C-B9E3-FFE5-772F-CF32672C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1EF54-2904-9EAA-46E8-C35A2DB1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0AE-1C92-4219-9590-5B104B148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232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CF3CAA-5EA6-3E4D-C470-B89B05468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65E53-9642-2641-55EC-30BE14A21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0506B-9C48-A9ED-239B-02BAFF5C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6A87-FF79-4750-ABD6-4A0FF290680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6C925-EA63-03F8-B52F-729234C8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8B3A6-B90E-FAFA-F09E-86B0F7E7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0AE-1C92-4219-9590-5B104B148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6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1F58-EF7B-41F1-89A9-4579F135C81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EE4-B730-427E-8E66-514837DFE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62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1F58-EF7B-41F1-89A9-4579F135C81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EE4-B730-427E-8E66-514837DFE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94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1F58-EF7B-41F1-89A9-4579F135C81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EE4-B730-427E-8E66-514837DFE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97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1F58-EF7B-41F1-89A9-4579F135C81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EE4-B730-427E-8E66-514837DFE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23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1F58-EF7B-41F1-89A9-4579F135C81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EE4-B730-427E-8E66-514837DFE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04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1F58-EF7B-41F1-89A9-4579F135C81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EE4-B730-427E-8E66-514837DFE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58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A1F58-EF7B-41F1-89A9-4579F135C81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90EE4-B730-427E-8E66-514837DFE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54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6FCA7-4F6F-17E7-A5C1-6529D106F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2C928-FD75-C434-A08F-E61579A62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863F3-FD54-8D6D-90F8-F577C173B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954F3-BCC1-4D14-9974-420E7CBDE042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67790-56AF-2F2D-1F4F-8D80EFC04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766B9-5B78-A6EB-FE6C-8632AD76B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3FDDD-C3E0-4F40-AAC5-E9900FBCE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01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0F690E-FF0B-7015-6F76-64DA0CB3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E90A5-2900-85E1-6091-D32E5DA7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0C4CC-16F8-0B83-3407-A559A67DB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16A87-FF79-4750-ABD6-4A0FF290680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74F9A-954E-803D-5509-A095B9548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94E00-EF3B-F1F8-E8DC-ED77C5828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B10AE-1C92-4219-9590-5B104B148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38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51971217-3150-7616-53AD-8329A358F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4443">
            <a:off x="777167" y="4727575"/>
            <a:ext cx="2661358" cy="14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6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0C4EEE6A-03AC-BBEF-30CB-2AB69814E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792" y="5013324"/>
            <a:ext cx="2356558" cy="1325564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D0A9E24-3192-F875-7207-1CF378A942AB}"/>
              </a:ext>
            </a:extLst>
          </p:cNvPr>
          <p:cNvSpPr txBox="1">
            <a:spLocks/>
          </p:cNvSpPr>
          <p:nvPr/>
        </p:nvSpPr>
        <p:spPr>
          <a:xfrm>
            <a:off x="838200" y="711200"/>
            <a:ext cx="10515600" cy="979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badi" panose="020B0604020104020204" pitchFamily="34" charset="0"/>
              </a:rPr>
              <a:t>Messages of hope</a:t>
            </a:r>
            <a:endParaRPr lang="en-GB" dirty="0">
              <a:latin typeface="Abadi" panose="020B0604020104020204" pitchFamily="34" charset="0"/>
            </a:endParaRP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1465740-D8D5-DC43-25C0-C78534AEFB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7" t="4040" r="24805" b="5805"/>
          <a:stretch/>
        </p:blipFill>
        <p:spPr>
          <a:xfrm>
            <a:off x="5539760" y="2005316"/>
            <a:ext cx="2766040" cy="27740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D82B621-B638-9A6B-9F51-72C9B3B2E775}"/>
              </a:ext>
            </a:extLst>
          </p:cNvPr>
          <p:cNvSpPr txBox="1">
            <a:spLocks/>
          </p:cNvSpPr>
          <p:nvPr/>
        </p:nvSpPr>
        <p:spPr>
          <a:xfrm>
            <a:off x="838200" y="2005317"/>
            <a:ext cx="4610100" cy="260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Abadi" panose="020B0604020104020204" pitchFamily="34" charset="0"/>
              </a:rPr>
              <a:t>Scan the QR code to write a message of hope to trafficking survivors.</a:t>
            </a:r>
          </a:p>
        </p:txBody>
      </p:sp>
    </p:spTree>
    <p:extLst>
      <p:ext uri="{BB962C8B-B14F-4D97-AF65-F5344CB8AC3E}">
        <p14:creationId xmlns:p14="http://schemas.microsoft.com/office/powerpoint/2010/main" val="397195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DFB2-7A8F-449E-34D4-D989B150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1"/>
          </a:xfrm>
        </p:spPr>
        <p:txBody>
          <a:bodyPr/>
          <a:lstStyle/>
          <a:p>
            <a:r>
              <a:rPr lang="en-GB" dirty="0">
                <a:latin typeface="Abadi" panose="020B0604020104020204" pitchFamily="34" charset="0"/>
              </a:rPr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80A2A-969F-CDB7-1954-5B1B8D7F8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47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6B4D-B01E-1758-FF2A-45317D994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50875"/>
            <a:ext cx="78867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badi" panose="020B0604020104020204" pitchFamily="34" charset="0"/>
              </a:rPr>
              <a:t>Click to add title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C7765E-3E96-0531-6B18-EEA1724E0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8872" y="5270347"/>
            <a:ext cx="2359356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41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25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Abadi</vt:lpstr>
      <vt:lpstr>Arial</vt:lpstr>
      <vt:lpstr>Calibri</vt:lpstr>
      <vt:lpstr>Calibri Light</vt:lpstr>
      <vt:lpstr>Office Theme</vt:lpstr>
      <vt:lpstr>Custom Design</vt:lpstr>
      <vt:lpstr>1_Custom Design</vt:lpstr>
      <vt:lpstr>PowerPoint Presentation</vt:lpstr>
      <vt:lpstr>PowerPoint Presentation</vt:lpstr>
      <vt:lpstr>Click to add title</vt:lpstr>
      <vt:lpstr>Click to add title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Lloyd-Jones</dc:creator>
  <cp:lastModifiedBy>Faye Lloyd-Jones</cp:lastModifiedBy>
  <cp:revision>2</cp:revision>
  <dcterms:created xsi:type="dcterms:W3CDTF">2024-09-09T14:30:18Z</dcterms:created>
  <dcterms:modified xsi:type="dcterms:W3CDTF">2024-09-10T13:05:55Z</dcterms:modified>
</cp:coreProperties>
</file>