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sldIdLst>
    <p:sldId id="256" r:id="rId4"/>
    <p:sldId id="257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29077-0B00-490C-9914-60ABBCC4CC3F}" v="2" dt="2024-09-09T14:41:52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Lloyd-Jones" userId="5be62e60-938a-45cf-a6c7-349b69a1a2a8" providerId="ADAL" clId="{27229077-0B00-490C-9914-60ABBCC4CC3F}"/>
    <pc:docChg chg="custSel addSld modSld">
      <pc:chgData name="Faye Lloyd-Jones" userId="5be62e60-938a-45cf-a6c7-349b69a1a2a8" providerId="ADAL" clId="{27229077-0B00-490C-9914-60ABBCC4CC3F}" dt="2024-09-10T13:02:19.900" v="173" actId="14100"/>
      <pc:docMkLst>
        <pc:docMk/>
      </pc:docMkLst>
      <pc:sldChg chg="addSp modSp mod">
        <pc:chgData name="Faye Lloyd-Jones" userId="5be62e60-938a-45cf-a6c7-349b69a1a2a8" providerId="ADAL" clId="{27229077-0B00-490C-9914-60ABBCC4CC3F}" dt="2024-09-09T14:43:11.146" v="152" actId="20577"/>
        <pc:sldMkLst>
          <pc:docMk/>
          <pc:sldMk cId="338275059" sldId="257"/>
        </pc:sldMkLst>
        <pc:spChg chg="mod">
          <ac:chgData name="Faye Lloyd-Jones" userId="5be62e60-938a-45cf-a6c7-349b69a1a2a8" providerId="ADAL" clId="{27229077-0B00-490C-9914-60ABBCC4CC3F}" dt="2024-09-09T14:38:11.386" v="15" actId="20577"/>
          <ac:spMkLst>
            <pc:docMk/>
            <pc:sldMk cId="338275059" sldId="257"/>
            <ac:spMk id="2" creationId="{FED4A720-FE8A-AEF5-C4BD-7681405D0FF8}"/>
          </ac:spMkLst>
        </pc:spChg>
        <pc:spChg chg="add mod">
          <ac:chgData name="Faye Lloyd-Jones" userId="5be62e60-938a-45cf-a6c7-349b69a1a2a8" providerId="ADAL" clId="{27229077-0B00-490C-9914-60ABBCC4CC3F}" dt="2024-09-09T14:43:11.146" v="152" actId="20577"/>
          <ac:spMkLst>
            <pc:docMk/>
            <pc:sldMk cId="338275059" sldId="257"/>
            <ac:spMk id="6" creationId="{C1DB7B76-3FA4-28DF-06F3-09BD82A0084D}"/>
          </ac:spMkLst>
        </pc:spChg>
        <pc:picChg chg="add mod modCrop">
          <ac:chgData name="Faye Lloyd-Jones" userId="5be62e60-938a-45cf-a6c7-349b69a1a2a8" providerId="ADAL" clId="{27229077-0B00-490C-9914-60ABBCC4CC3F}" dt="2024-09-09T14:41:44.511" v="24" actId="1076"/>
          <ac:picMkLst>
            <pc:docMk/>
            <pc:sldMk cId="338275059" sldId="257"/>
            <ac:picMk id="4" creationId="{DD04F6A6-E37A-88BD-E437-18727D277B72}"/>
          </ac:picMkLst>
        </pc:picChg>
      </pc:sldChg>
      <pc:sldChg chg="modSp new mod">
        <pc:chgData name="Faye Lloyd-Jones" userId="5be62e60-938a-45cf-a6c7-349b69a1a2a8" providerId="ADAL" clId="{27229077-0B00-490C-9914-60ABBCC4CC3F}" dt="2024-09-10T13:02:19.900" v="173" actId="14100"/>
        <pc:sldMkLst>
          <pc:docMk/>
          <pc:sldMk cId="1793076965" sldId="259"/>
        </pc:sldMkLst>
        <pc:spChg chg="mod">
          <ac:chgData name="Faye Lloyd-Jones" userId="5be62e60-938a-45cf-a6c7-349b69a1a2a8" providerId="ADAL" clId="{27229077-0B00-490C-9914-60ABBCC4CC3F}" dt="2024-09-10T13:02:19.900" v="173" actId="14100"/>
          <ac:spMkLst>
            <pc:docMk/>
            <pc:sldMk cId="1793076965" sldId="259"/>
            <ac:spMk id="2" creationId="{4229F67D-276F-22E3-FC76-80284DB088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D144-57B7-1BF2-4226-55FEF393F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16035-6F6A-1C59-300B-FD6D06CD6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9285E-8CE0-A38E-B029-0EBF08A1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233D-4897-49CF-A0BF-3EAE88F5897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8B4F2-5B97-5084-558F-64EC7248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74B04-4306-43C4-D28C-B75E04A8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C339-CF3F-4CCE-B9E7-28D75ECA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7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EAE1-F373-3040-0C91-EF29D9AC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5EF93-1768-6197-9AD8-B82A5EDBD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629B7-BE4B-4D90-048A-79233464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233D-4897-49CF-A0BF-3EAE88F5897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BF452-EEFB-50EE-1AF7-01DF1EE3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CD051-8373-B91C-6399-57B102F2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C339-CF3F-4CCE-B9E7-28D75ECA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1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9A2DA-76F7-9090-16ED-1988A5108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3BF28-67A5-77BF-AE0F-3394B1DFD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271C-EC8D-F448-BC7A-B5F3E683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233D-4897-49CF-A0BF-3EAE88F5897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F64A9-266C-055C-76F8-999CA9DD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3949-FFA3-8A55-C884-9F4AF1B5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C339-CF3F-4CCE-B9E7-28D75ECA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8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CC73-A274-2816-910A-5C88EF70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5D8699-7EA0-DE35-F4AD-249E67DA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233D-4897-49CF-A0BF-3EAE88F5897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873BB-C9C7-B22A-289B-42E22DC8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C2959-A2B1-1EEE-E46C-863A25C2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C339-CF3F-4CCE-B9E7-28D75ECA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995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95288-F35E-F2D7-846D-E3E1F17D8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2EE82-9D78-4E8B-F1BF-02A19E9EF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A004D-EF73-1046-6CBE-FE040248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3773-BAC9-4229-B3B0-B001453D4F66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8E033-A9BC-3B86-AB0D-9BF379D8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1618-2AA1-D12E-2A49-EEFC3B3E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A4E-162B-4F9D-BFB8-AAAC6849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28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BCAB0-D044-59A6-CE22-6F71727C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41BA8-53AC-87F9-F099-A032174E4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71700-9287-6B4A-AD85-C89D98D6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3773-BAC9-4229-B3B0-B001453D4F66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B98B6-244C-A473-C430-66F8E7B5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637EA-C2D2-D2EE-7CAC-F11F9634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A4E-162B-4F9D-BFB8-AAAC6849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116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5C02-7179-4AE4-3094-9BC6BD78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0BA3B-32B6-C07C-4A33-CA958E8A9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9622A-E07D-1979-7856-703B35A5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3773-BAC9-4229-B3B0-B001453D4F66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A9984-0241-3DEE-F75E-5DD95952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F2193-FBC9-C9FA-A016-EBB49529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A4E-162B-4F9D-BFB8-AAAC6849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5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7438-0DE1-8C87-6CAD-BAA66AA7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B5DB2-0CBD-6097-900E-E84F91642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5D3DB-480B-50FB-55F5-89051D8BE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8F786-8443-486E-E024-8F81FD62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3773-BAC9-4229-B3B0-B001453D4F66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0B906-F1D2-0837-96E2-007CDAB38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5AD2E-000B-3F5C-9207-B3285F69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A4E-162B-4F9D-BFB8-AAAC6849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50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040E-D7B9-3A29-D48B-E6671DBA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988DC-00CE-2040-3AB1-04EF6D80D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6D563-777A-2399-A7BB-7BBD20532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2CBF44-ACD3-0714-F4EF-52C0C89D5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3E33A-8EBA-EC07-0E00-835968D97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8DF2BB-A13C-A978-7A04-AC8AA36D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3773-BAC9-4229-B3B0-B001453D4F66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B5BAA6-F594-9F45-2040-95F254E4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3CCB0-21CB-CA72-F037-A5425F69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A4E-162B-4F9D-BFB8-AAAC6849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845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6059B-6E31-F4AA-188F-D7B31716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4793B-E18E-3B6F-4854-6FC4FE03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3773-BAC9-4229-B3B0-B001453D4F66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6721F4-23CD-9AE8-2E50-D25F95D0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84FE4-D225-F328-BCDD-C729E8B3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A4E-162B-4F9D-BFB8-AAAC6849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2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8B494-279C-E296-5C4F-7E851E68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3773-BAC9-4229-B3B0-B001453D4F66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294DE-2728-7E8F-120E-FE1AF670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0FBCD-325D-3910-C039-62CA9ACA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A4E-162B-4F9D-BFB8-AAAC6849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5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6C4F-6BF8-3161-23B9-F195937E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3069-F668-62C4-AC8E-8720301E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46A4-E6D4-7562-4DCE-E60E155B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233D-4897-49CF-A0BF-3EAE88F5897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81BB0-9821-A2FD-077B-46B58D44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4C684-8973-55D8-ABAD-549511D1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C339-CF3F-4CCE-B9E7-28D75ECA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47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D6664-0B57-C23B-445A-76D8B0E7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FFED-2792-8893-3F6D-961A6847B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62BEF-5E5F-F603-12F6-CF3FF7577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E4660-20DC-C85E-842F-F613897F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3773-BAC9-4229-B3B0-B001453D4F66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E41C8-AB63-EE8B-6C6B-59317E78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BA3FC-FE62-0363-89D7-37964D29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A4E-162B-4F9D-BFB8-AAAC6849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69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4CC6-0EDC-2BB6-8516-A2508541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933DC-DA8C-41AC-82ED-05DAEB2B7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FAC75-2DED-1570-7E21-E3D26B878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26FDD-5B0C-C155-C9FA-BDD84402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3773-BAC9-4229-B3B0-B001453D4F66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7F2BF-DC0B-ED17-F919-546C93F7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327F4-F0EE-868D-3FE2-0E72CA37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A4E-162B-4F9D-BFB8-AAAC6849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38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DE51-5566-2400-5BC7-62B69A56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7801C-F8C4-0603-B75C-2CB2AF8AA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B2911-53FC-B378-7E24-DB2BFDC6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3773-BAC9-4229-B3B0-B001453D4F66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2891-68C6-50E6-E21F-7D299953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B4EC0-E835-31A3-F6FA-071C9A94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A4E-162B-4F9D-BFB8-AAAC6849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39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46417A-046D-46CE-119C-5D7F9F4AD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0DD53-31B8-C6D1-BB51-C5C1C63E0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EC48F-F8D8-1077-866A-2D5D76EF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3773-BAC9-4229-B3B0-B001453D4F66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54CB8-F27E-52ED-E48C-153443BF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9F80C-93B9-884F-0961-943E3C5B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A4E-162B-4F9D-BFB8-AAAC6849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296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7C52-2FAA-289E-BC3A-7E3449A3D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EA53D-A60C-4033-151A-A10DBB361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EC13-5C7B-45AE-4EAD-6D9CB972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68B2-1EE1-477B-9F0A-BE706E8520F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6ABC-F007-9C52-DE87-01EDA13C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17406-CE76-6FC9-CEC7-7BBBC95D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FE84-BC91-4175-8AF3-3C2EB1D8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868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AF56-C5BA-7701-ADC6-F17F39F98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B7970-4CD9-DADB-BD27-538B22A7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EB9B9-719E-1CD8-4320-CF780080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68B2-1EE1-477B-9F0A-BE706E8520F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915A1-4432-BCAC-CDCA-7B503BD7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89F4D-66C9-3E8D-9D2D-7760B797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FE84-BC91-4175-8AF3-3C2EB1D8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9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6B7F-3569-9A5B-CD15-159332D4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37F85-372D-A61F-555C-AC8BF5F6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EC552-0293-A648-D12D-23DBBEF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68B2-1EE1-477B-9F0A-BE706E8520F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38E4F-01C3-02E7-3CEC-2CE012F7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3BA-ACA4-3438-84F6-A2CCB660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FE84-BC91-4175-8AF3-3C2EB1D8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419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B641-EAE8-63E2-4B80-504D51C8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95910-1DB5-DE2C-309D-595916DB6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EA22B-C968-3CC4-C613-8B6045421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29729-97D8-7F9D-9880-E1A192EA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68B2-1EE1-477B-9F0A-BE706E8520F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D13C2-007A-2218-19CA-F30BE6F0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654E9-98DE-6F8A-24D5-0EB16A83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FE84-BC91-4175-8AF3-3C2EB1D8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191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3D4B-5E25-BF28-DF3F-2459046F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15488-5F73-F5D7-056A-929A68F69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BD303-7BE3-9C3F-1456-F244AE782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F226C-13F2-FB83-B9B3-65B0E9169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B1220-2291-F9E3-BDE3-4264ACA3E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602683-8CCA-A9AE-6086-8358FA5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68B2-1EE1-477B-9F0A-BE706E8520F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6E070-549C-B74C-F1DE-3B9A49DE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4E47CF-7E9D-EB24-FE52-08F2D7BA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FE84-BC91-4175-8AF3-3C2EB1D8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47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1E34-B6A7-017B-F019-5AA03F21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A355D-6C0C-1C81-C36E-28695C6C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68B2-1EE1-477B-9F0A-BE706E8520F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8041E-6A11-A1FB-FC11-DDC1D2D4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C16D9-D353-4771-CD76-54FEEC9A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FE84-BC91-4175-8AF3-3C2EB1D8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77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A4BF-3D99-7002-E7BE-0942B626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5B357-9AB5-E741-86D9-BD7956A9E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1CD49-4485-C725-86BB-42F025DE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233D-4897-49CF-A0BF-3EAE88F5897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3D1FB-8D59-3A25-778B-C83CE287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39FC8-5941-DD2F-0629-D8D02818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C339-CF3F-4CCE-B9E7-28D75ECA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502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5ED3B-2FEB-7990-F84C-14A20BBC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68B2-1EE1-477B-9F0A-BE706E8520F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94BE35-7471-BA62-BA09-55A11C08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4B8D1-3012-6DFF-3A2E-1A7A6B4B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FE84-BC91-4175-8AF3-3C2EB1D8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31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C73B-5BE7-E0CB-5E42-3611E0CB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9C258-3788-6B83-53A1-1AD389BE9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6CA98-DB24-CAF1-DB62-E04DB700B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F8EED-75D7-3A7F-3BD4-FE1ECF22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68B2-1EE1-477B-9F0A-BE706E8520F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64D0E-A4F9-A2C1-F82C-F78DECD5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BF7BC-85BE-A698-2A0D-DED5155E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FE84-BC91-4175-8AF3-3C2EB1D8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80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388F-0A0F-B377-A2A8-D258DB45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7C7A31-92DD-4DC4-637A-D06937D61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F309-7AD9-0A2B-B40F-13CA126E3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C3DC3-36DF-8F64-39CB-8B4E8A47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68B2-1EE1-477B-9F0A-BE706E8520F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88897-B887-EFF7-2A68-E6D2E3A9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D630F-A83B-4426-7979-0AA9A59F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FE84-BC91-4175-8AF3-3C2EB1D8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39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4F6B-1E4A-B231-8CA3-DB5770C3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1E5F6-F6AC-2A39-D700-157908B71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449D1-5FDA-1B99-1AC7-0D0930AF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68B2-1EE1-477B-9F0A-BE706E8520F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9C106-B68C-92EB-C53A-CA0045A8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D3B4-BDE0-BB02-8E42-1D4485BC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FE84-BC91-4175-8AF3-3C2EB1D8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004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73782-F918-EFFF-C4DC-A87B3EFE3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95A73-A0E9-D34B-6DCF-4668C0C1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CBB1C-4EF1-DE77-809E-5FD3CC50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68B2-1EE1-477B-9F0A-BE706E8520F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FBCBA-8FF9-AC44-DDE8-EDCC9357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9650-7C1E-1E8D-ADBB-DC4FC99D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FE84-BC91-4175-8AF3-3C2EB1D8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20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07E6-4263-54C1-05B7-485E82DC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FDAF6-BA3F-A5BF-AFA7-6DD8D81CC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901D0-810E-7FB0-454C-962D0FBA5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812D4-9202-BC4A-1233-C8E52B73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233D-4897-49CF-A0BF-3EAE88F5897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7F4EF-DADA-088F-7026-7797385A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83E23-C7F0-965F-971F-2A5D0E5A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C339-CF3F-4CCE-B9E7-28D75ECA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4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6CE73-CA7B-9ABB-C2DE-944F4CFF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B2159-6656-392C-B8F6-B18982DE6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64BA0-73EC-0B27-DD4E-512D6EF1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04DB8-F823-132C-0247-30E6903BA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13A38-290D-70F2-8299-BF4A95D01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DF582-2DEE-1584-FBA5-B7310E99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233D-4897-49CF-A0BF-3EAE88F5897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0D043F-DB74-96E9-E384-72BD1B9F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F72779-2CCF-74BC-2DC5-6DDB383A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C339-CF3F-4CCE-B9E7-28D75ECA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3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2905-DAD9-9AEE-A34B-46E038A3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4339A8-ABF7-2D35-1DD4-618B54D1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233D-4897-49CF-A0BF-3EAE88F5897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ABC27-CE1E-3408-20E9-63F98829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897A7-D2E1-70E5-E853-1BF31436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C339-CF3F-4CCE-B9E7-28D75ECA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94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FD2BF-AE9A-E920-1B1B-A2A79011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233D-4897-49CF-A0BF-3EAE88F5897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3A7B7-EDFE-D4F8-1DDD-68CB3C15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2FBB1-B7DB-53AF-F995-0D358785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C339-CF3F-4CCE-B9E7-28D75ECA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2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3F9C-AB91-D639-146D-D2BD0391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5888F-E478-55AA-F29C-6DAFE891A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A2B79-0377-659B-52F4-479B43124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2498B-A325-0A0E-27B9-1A0DC45D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233D-4897-49CF-A0BF-3EAE88F5897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3C5B4-28EC-4D69-5C7E-F7BE32222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70B67-87E6-8F34-C514-55CC0D97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C339-CF3F-4CCE-B9E7-28D75ECA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8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9E4EA-3804-45E3-1565-0C759D3D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30E24-1D01-55B2-41C5-C276B49F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0D1B0-A3A7-B601-B29B-FD0BB058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5A014-3613-4C04-46E5-4D741DAD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233D-4897-49CF-A0BF-3EAE88F5897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6F435-0590-DACB-8781-D7671D3A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B603F-3249-9D82-1438-CCA97B2A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C339-CF3F-4CCE-B9E7-28D75ECA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73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297E7-3FD2-A1B5-8B5E-23D8A425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A2EA-20C5-592C-6877-EFB0F82E6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C3BFF-94F5-9EA4-011C-E5EBAFE18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D233D-4897-49CF-A0BF-3EAE88F5897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9F71D-040F-971C-98A0-79D5A3F10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1A8D-A431-E237-6E0F-0D9F2AD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C339-CF3F-4CCE-B9E7-28D75ECA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3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58C654-6DAB-A868-967E-AEE7A306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1A4A6-DB56-7344-6F09-E3586FA26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D16D9-49BE-6F75-A5AF-A87703189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3773-BAC9-4229-B3B0-B001453D4F66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F3C40-6415-F241-9479-2E3970B0E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7865C-5002-6E68-A833-BF4413FDC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AEA4E-162B-4F9D-BFB8-AAAC6849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2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8EAAB4-2354-81F5-CC5E-405CFBB5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80F8E-0BD7-AB1A-CCE3-038ECFB1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88C6A-D7B8-D1E9-7BBA-348010A1A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B68B2-1EE1-477B-9F0A-BE706E8520F8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21494-F6A5-E468-6DC9-29285E485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4B398-E53A-C5BD-633D-5FAE99B6E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6FE84-BC91-4175-8AF3-3C2EB1D8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55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55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A720-FE8A-AEF5-C4BD-7681405D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979488"/>
          </a:xfrm>
        </p:spPr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Messages of hope</a:t>
            </a:r>
          </a:p>
        </p:txBody>
      </p:sp>
      <p:pic>
        <p:nvPicPr>
          <p:cNvPr id="5" name="Content Placeholder 4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0CCD8961-ED9B-5F2E-5FCE-F223F3516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07" y="4918842"/>
            <a:ext cx="2546910" cy="1432637"/>
          </a:xfr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D04F6A6-E37A-88BD-E437-18727D277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 t="4040" r="24805" b="5805"/>
          <a:stretch/>
        </p:blipFill>
        <p:spPr>
          <a:xfrm>
            <a:off x="6868160" y="1690688"/>
            <a:ext cx="3079765" cy="30886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DB7B76-3FA4-28DF-06F3-09BD82A0084D}"/>
              </a:ext>
            </a:extLst>
          </p:cNvPr>
          <p:cNvSpPr txBox="1">
            <a:spLocks/>
          </p:cNvSpPr>
          <p:nvPr/>
        </p:nvSpPr>
        <p:spPr>
          <a:xfrm>
            <a:off x="838200" y="2005317"/>
            <a:ext cx="5308600" cy="2598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Abadi" panose="020B0604020104020204" pitchFamily="34" charset="0"/>
              </a:rPr>
              <a:t>Scan the QR code to write a message of hope to trafficking survivors.</a:t>
            </a:r>
          </a:p>
        </p:txBody>
      </p:sp>
    </p:spTree>
    <p:extLst>
      <p:ext uri="{BB962C8B-B14F-4D97-AF65-F5344CB8AC3E}">
        <p14:creationId xmlns:p14="http://schemas.microsoft.com/office/powerpoint/2010/main" val="33827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F67D-276F-22E3-FC76-80284DB0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9150"/>
            <a:ext cx="10515600" cy="871538"/>
          </a:xfrm>
        </p:spPr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FE513-035F-B4AE-E6CF-45549B235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07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C7BD-319A-E3F0-FC64-09442784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badi" panose="020B0604020104020204" pitchFamily="34" charset="0"/>
              </a:rPr>
              <a:t>Click to add title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67080F-AA63-6086-E0A1-E47C5D8BA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452" y="5176815"/>
            <a:ext cx="2548349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Abadi</vt:lpstr>
      <vt:lpstr>Arial</vt:lpstr>
      <vt:lpstr>Calibri</vt:lpstr>
      <vt:lpstr>Calibri Light</vt:lpstr>
      <vt:lpstr>Office Theme</vt:lpstr>
      <vt:lpstr>Custom Design</vt:lpstr>
      <vt:lpstr>1_Custom Design</vt:lpstr>
      <vt:lpstr>PowerPoint Presentation</vt:lpstr>
      <vt:lpstr>Messages of hope</vt:lpstr>
      <vt:lpstr>Click to add title</vt:lpstr>
      <vt:lpstr>Click to add title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Faye Lloyd-Jones</cp:lastModifiedBy>
  <cp:revision>1</cp:revision>
  <dcterms:created xsi:type="dcterms:W3CDTF">2024-09-09T14:14:02Z</dcterms:created>
  <dcterms:modified xsi:type="dcterms:W3CDTF">2024-09-10T13:02:25Z</dcterms:modified>
</cp:coreProperties>
</file>