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68" r:id="rId2"/>
    <p:sldMasterId id="2147483680" r:id="rId3"/>
  </p:sldMasterIdLst>
  <p:sldIdLst>
    <p:sldId id="256" r:id="rId4"/>
    <p:sldId id="257" r:id="rId5"/>
    <p:sldId id="258" r:id="rId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7" d="100"/>
          <a:sy n="67" d="100"/>
        </p:scale>
        <p:origin x="128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10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C42E2D-C6AC-4207-9D55-62B2A2A8191A}" type="datetimeFigureOut">
              <a:rPr lang="en-GB" smtClean="0"/>
              <a:t>20/09/2024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F99DD-E60C-4D67-A024-2C14583325B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71343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F455F20-C4B5-D866-C771-41E728E1D2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7B88AA-D423-422E-AD6C-09EF4C2B1095}" type="datetimeFigureOut">
              <a:rPr lang="en-GB" smtClean="0"/>
              <a:t>20/09/2024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E7B5AF5-EE52-14BB-F523-DD0301D59B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FB0B05F-1FF0-BFD8-1A9C-6F93C8AA0F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E35261-9940-4871-A16B-E34B0B35392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993312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899405-51FB-C964-E341-2F84836B4E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3FF636-7ACD-8FD5-A46E-176CF9E08A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10EB1C4-C58F-BE6B-D7C8-8E059DB83C2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932DF80-0DF1-1493-741A-0D50EBACA3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7B88AA-D423-422E-AD6C-09EF4C2B1095}" type="datetimeFigureOut">
              <a:rPr lang="en-GB" smtClean="0"/>
              <a:t>20/09/2024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970EA8C-7B23-7978-F86F-656C965C0D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A84AD1F-E42B-2E0A-1FE1-D317BC4A2B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E35261-9940-4871-A16B-E34B0B35392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7830409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081E5F-DFE0-77C9-B969-D651375573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4FBA7EC-CE62-92D4-CF1D-C7227B3488A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94D0395-9521-523C-06F1-208449B3EDF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1D38199-675E-4040-F2F3-3DDA43D600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7B88AA-D423-422E-AD6C-09EF4C2B1095}" type="datetimeFigureOut">
              <a:rPr lang="en-GB" smtClean="0"/>
              <a:t>20/09/2024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49E95F9-E372-801E-30B1-4A9DB69873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8419CBE-10FE-98F4-C82B-A3E77F6C64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E35261-9940-4871-A16B-E34B0B35392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6835649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8B47BA-6108-397E-08C5-EEFC31E229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3D51FDF-9BD9-1FBF-3E6B-E615B6BF3AD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F907912-EB1B-7399-0443-1EDDE2EE88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7B88AA-D423-422E-AD6C-09EF4C2B1095}" type="datetimeFigureOut">
              <a:rPr lang="en-GB" smtClean="0"/>
              <a:t>20/09/2024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6BC8F4A-0529-0D82-6B17-2F91ADB659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94EDC98-7405-D6A9-EC70-88DE29EF3C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E35261-9940-4871-A16B-E34B0B35392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6047130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E39B65F-9655-AE2A-98D7-3BD1823465B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A634272-17ED-3E2F-24C9-4B479156CF3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DEC5A94-AE84-ED4D-0B53-4E5573280D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7B88AA-D423-422E-AD6C-09EF4C2B1095}" type="datetimeFigureOut">
              <a:rPr lang="en-GB" smtClean="0"/>
              <a:t>20/09/2024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AFB08DB-15EA-F98C-7879-0953227F98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E0DFA56-EB18-7A06-27EF-E44196B0FF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E35261-9940-4871-A16B-E34B0B35392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2126598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CA789D-6C13-1840-6BEB-C146BD616AE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5F8168E-5EFA-C479-99E1-41E99E15232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222919D-001E-9834-3E70-179510E843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00A363-4A2F-409B-8613-600666B6CC40}" type="datetimeFigureOut">
              <a:rPr lang="en-GB" smtClean="0"/>
              <a:t>20/09/2024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479FD0B-68B3-6B95-1A99-000AC45E51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B641325-4CF5-ACB6-81A4-E3214D6F93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09A6D9-F5DA-4F78-97A5-1280761335F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895800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B5D429-FBB1-185B-5806-38C371F1C8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A29B53-F2E1-0C88-4F71-19826599C27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3DED66F-714A-F4FB-E514-D874023EBA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00A363-4A2F-409B-8613-600666B6CC40}" type="datetimeFigureOut">
              <a:rPr lang="en-GB" smtClean="0"/>
              <a:t>20/09/2024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83E41FF-D39A-A277-5037-D360940166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5BD3D05-A98D-A7C8-CFE8-999ED410E6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09A6D9-F5DA-4F78-97A5-1280761335F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8451809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BB4621-6FE2-B3D4-617B-E32BBC8859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5CA2825-4CA7-B778-4D78-0D38294E8EB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4DD661B-2A25-83C7-F359-8ED4E127DF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00A363-4A2F-409B-8613-600666B6CC40}" type="datetimeFigureOut">
              <a:rPr lang="en-GB" smtClean="0"/>
              <a:t>20/09/2024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08FF997-22A5-B8A9-5A4E-292C85E144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10A370F-CDDE-5C3B-6AB8-1B4A99231E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09A6D9-F5DA-4F78-97A5-1280761335F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5100438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05CF1E-BB46-46EA-DFF5-42D403A8ED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72CC14-CBF3-74BC-ECEF-A1EA51D0748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04E1736-7E9D-28CD-0B51-6CBAF111CA8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8AF1839-412F-E72E-EE18-5E1CC3BB2A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00A363-4A2F-409B-8613-600666B6CC40}" type="datetimeFigureOut">
              <a:rPr lang="en-GB" smtClean="0"/>
              <a:t>20/09/2024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23AB7B1-DB1B-F94F-FBC5-27C2B6D0CD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42FA748-D84D-8CC3-71BD-C786488DFA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09A6D9-F5DA-4F78-97A5-1280761335F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9825911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36F8E1-BB0F-7C38-A4C4-B2AB777526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D68626B-F471-1E13-84B6-E890C2E75C4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290E36C-2C4C-177E-6284-BD6665FEE37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44ADD5B-DAE9-0081-29BF-560BF340A63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63D978D-39B1-D3EC-921E-42001B78FA0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B3F696E-540F-346A-9EAB-C942307DB7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00A363-4A2F-409B-8613-600666B6CC40}" type="datetimeFigureOut">
              <a:rPr lang="en-GB" smtClean="0"/>
              <a:t>20/09/2024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F05CA49-1E80-3FC2-6817-8104CC4F8E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14FBFB6-32B2-BCDD-71BD-EDBAAD2C95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09A6D9-F5DA-4F78-97A5-1280761335F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3483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C42E2D-C6AC-4207-9D55-62B2A2A8191A}" type="datetimeFigureOut">
              <a:rPr lang="en-GB" smtClean="0"/>
              <a:t>20/09/2024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F99DD-E60C-4D67-A024-2C14583325B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8556203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54CF46-1933-0C22-42D5-73D098460E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04F3B6E-6CAA-6506-2D3E-80714F2A2F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00A363-4A2F-409B-8613-600666B6CC40}" type="datetimeFigureOut">
              <a:rPr lang="en-GB" smtClean="0"/>
              <a:t>20/09/2024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A46AE2B-C074-D8E2-1F10-36B92094E3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081EE6B-8CFE-5CE0-EAFA-E8C99032FE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09A6D9-F5DA-4F78-97A5-1280761335F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021464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3203C03-D224-4D54-7A1F-10293C55F8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00A363-4A2F-409B-8613-600666B6CC40}" type="datetimeFigureOut">
              <a:rPr lang="en-GB" smtClean="0"/>
              <a:t>20/09/2024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87F6784-217E-E318-5FD3-A1C53F51D7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232BA6B-A2DA-A6B5-DA2E-EBEA78F68E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09A6D9-F5DA-4F78-97A5-1280761335F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467126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D7F72C-D8E8-FD41-C228-34EDBA12BE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47A779-7026-0900-73DF-D512777A21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DD6BD04-98AC-516C-6CE1-92B2CA16CE4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AB6D2D5-2DD7-0F68-608A-C7F3024A1A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00A363-4A2F-409B-8613-600666B6CC40}" type="datetimeFigureOut">
              <a:rPr lang="en-GB" smtClean="0"/>
              <a:t>20/09/2024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A2B92DF-D348-0D93-76B1-8892463875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F561E84-119C-9800-6381-AC25711E66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09A6D9-F5DA-4F78-97A5-1280761335F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0315925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13A4A7-6117-B50D-FA11-8A6FD2CAE2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D646B3E-A755-0197-DC97-4A209BA027C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6471A64-590A-6CE7-89A4-B47F12E58E5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1A57FBB-4CFB-B9A7-0193-87C2C4D62B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00A363-4A2F-409B-8613-600666B6CC40}" type="datetimeFigureOut">
              <a:rPr lang="en-GB" smtClean="0"/>
              <a:t>20/09/2024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4C72FFD-69C2-7A85-7DE4-98656A12E7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DCD28F4-9919-2213-F047-6A707FDF21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09A6D9-F5DA-4F78-97A5-1280761335F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7710607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515818-3067-1D6F-6612-B3CA3C6488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95B060B-AF60-4769-B80D-69F8375E09E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45BCC6B-A3A7-7156-3B0C-FD904A4376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00A363-4A2F-409B-8613-600666B6CC40}" type="datetimeFigureOut">
              <a:rPr lang="en-GB" smtClean="0"/>
              <a:t>20/09/2024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0D1F78-C6E8-F6FA-1B7D-EFDBC94059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A2B6976-E6E7-B0E5-6149-3B115C6FC4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09A6D9-F5DA-4F78-97A5-1280761335F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0136304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315BA81-E8F9-A47B-AE53-A2F4C96F4A7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A4C9C6B-A015-116B-101F-CB7B190CFEC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5F1A984-7C67-4CD4-3AFD-582AC64EE4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00A363-4A2F-409B-8613-600666B6CC40}" type="datetimeFigureOut">
              <a:rPr lang="en-GB" smtClean="0"/>
              <a:t>20/09/2024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AFEA98A-8F56-DD8A-166B-F91C2907FE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190F4E-6155-6DDF-7518-5863ED202B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09A6D9-F5DA-4F78-97A5-1280761335F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730395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C42E2D-C6AC-4207-9D55-62B2A2A8191A}" type="datetimeFigureOut">
              <a:rPr lang="en-GB" smtClean="0"/>
              <a:t>20/09/2024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F99DD-E60C-4D67-A024-2C14583325B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197694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A74C9D-357E-E52A-B248-496D0DCD84D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A2BA6E7-DDFA-8A5E-F94C-6D36EFD1EE7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537C3CF-CAF9-515E-4B5A-34B0CA21C6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7B88AA-D423-422E-AD6C-09EF4C2B1095}" type="datetimeFigureOut">
              <a:rPr lang="en-GB" smtClean="0"/>
              <a:t>20/09/2024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FD48DAF-039C-A491-9B85-BF0AF86219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61C2C12-61B7-177D-303A-11774DBB32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E35261-9940-4871-A16B-E34B0B35392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271133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CD442E-0C65-3723-01F8-DDF48EE1D5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3FB8AA-1AB0-0435-09C5-E18342B6F8E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E965170-1597-F6B0-2A2F-CAF76632A3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7B88AA-D423-422E-AD6C-09EF4C2B1095}" type="datetimeFigureOut">
              <a:rPr lang="en-GB" smtClean="0"/>
              <a:t>20/09/2024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8C134AC-8E1F-36BB-256D-078AF72499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5450667-5367-ECB0-C1BE-5509688E08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E35261-9940-4871-A16B-E34B0B35392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101352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A7EEB8-924C-9050-1039-FE82056CE1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86EA236-B408-D3FD-455E-C97773F8537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6FCF8AE-E90F-943A-0FB3-7EF0B574EA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7B88AA-D423-422E-AD6C-09EF4C2B1095}" type="datetimeFigureOut">
              <a:rPr lang="en-GB" smtClean="0"/>
              <a:t>20/09/2024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D21259-5F9B-46B6-D48D-C979BAC92B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D5C2BB5-4EA6-801F-1376-E2D4B520EB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E35261-9940-4871-A16B-E34B0B35392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087934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EF4A5B-B6FE-82AD-0F7D-71AA712C73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AC2377-DA32-87F3-EECA-D5E9F944B5A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3A34D0A-79EB-3617-1199-620B118747E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56215EA-93E4-1600-CF32-8E3BD19530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7B88AA-D423-422E-AD6C-09EF4C2B1095}" type="datetimeFigureOut">
              <a:rPr lang="en-GB" smtClean="0"/>
              <a:t>20/09/2024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F26981F-13E8-5CC0-AE82-74EAB18B0E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50EEC98-1BA7-FD68-3AA1-5127565F4F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E35261-9940-4871-A16B-E34B0B35392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43307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4E8294-A503-A714-C390-CD0F3A4B81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3460807-E41E-3427-D61D-62735DE8BE4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CAE5FC4-E3F4-0050-6551-E1E3917F6A3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13C35BD-48E9-038F-482D-A1F160F940B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BC9D4D4-3D29-311A-71FC-0DF1AA33030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24F2908-9059-FCFE-0A60-8189553AF8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7B88AA-D423-422E-AD6C-09EF4C2B1095}" type="datetimeFigureOut">
              <a:rPr lang="en-GB" smtClean="0"/>
              <a:t>20/09/2024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1B2AA22-3CD0-3C30-6E24-7BF5EB9954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763E80D-D4D8-C75D-4136-DFF2501CEF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E35261-9940-4871-A16B-E34B0B35392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597417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D99532-5477-2360-A58A-8FDA1C4FAC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2A893A6-2B47-5EF0-B62C-955ED058F6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7B88AA-D423-422E-AD6C-09EF4C2B1095}" type="datetimeFigureOut">
              <a:rPr lang="en-GB" smtClean="0"/>
              <a:t>20/09/2024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C068B2F-EB60-3985-3D97-7709070621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AA78AD3-7332-038B-9BBC-D2C43B2D7A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E35261-9940-4871-A16B-E34B0B35392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702260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6.xml"/><Relationship Id="rId7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4.xml"/><Relationship Id="rId5" Type="http://schemas.openxmlformats.org/officeDocument/2006/relationships/slideLayout" Target="../slideLayouts/slideLayout8.xml"/><Relationship Id="rId10" Type="http://schemas.openxmlformats.org/officeDocument/2006/relationships/slideLayout" Target="../slideLayouts/slideLayout13.xml"/><Relationship Id="rId4" Type="http://schemas.openxmlformats.org/officeDocument/2006/relationships/slideLayout" Target="../slideLayouts/slideLayout7.xml"/><Relationship Id="rId9" Type="http://schemas.openxmlformats.org/officeDocument/2006/relationships/slideLayout" Target="../slideLayouts/slideLayout1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C42E2D-C6AC-4207-9D55-62B2A2A8191A}" type="datetimeFigureOut">
              <a:rPr lang="en-GB" smtClean="0"/>
              <a:t>20/09/2024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7F99DD-E60C-4D67-A024-2C14583325B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642477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3" r:id="rId2"/>
    <p:sldLayoutId id="2147483667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F121CBA-29BF-8CE2-7BD9-940E5D0F56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ADA1C03-1FE6-F55D-4F89-A7001F02D7E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9E80264-2EAC-E869-3653-4D5E4E07F52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7B88AA-D423-422E-AD6C-09EF4C2B1095}" type="datetimeFigureOut">
              <a:rPr lang="en-GB" smtClean="0"/>
              <a:t>20/09/2024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75568ED-473D-979C-5F4F-9B2EDB3F011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95D291-6440-7412-AEA0-00FEC01E06F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E35261-9940-4871-A16B-E34B0B35392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152706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71" r:id="rId3"/>
    <p:sldLayoutId id="2147483672" r:id="rId4"/>
    <p:sldLayoutId id="2147483673" r:id="rId5"/>
    <p:sldLayoutId id="2147483674" r:id="rId6"/>
    <p:sldLayoutId id="2147483675" r:id="rId7"/>
    <p:sldLayoutId id="2147483676" r:id="rId8"/>
    <p:sldLayoutId id="2147483677" r:id="rId9"/>
    <p:sldLayoutId id="2147483678" r:id="rId10"/>
    <p:sldLayoutId id="214748367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85A5D87-33D6-7683-7545-FDD14CFC3D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ED57E66-D979-A04B-9CAA-9632409D93F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0A9DE94-3144-1D8C-1DBD-D90F08108DC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00A363-4A2F-409B-8613-600666B6CC40}" type="datetimeFigureOut">
              <a:rPr lang="en-GB" smtClean="0"/>
              <a:t>20/09/2024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81F01D-5330-D604-F1A2-BC3309CAD4B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BE5AEA4-4873-22FC-D827-16613442E11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09A6D9-F5DA-4F78-97A5-1280761335F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572792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2" r:id="rId2"/>
    <p:sldLayoutId id="2147483683" r:id="rId3"/>
    <p:sldLayoutId id="2147483684" r:id="rId4"/>
    <p:sldLayoutId id="2147483685" r:id="rId5"/>
    <p:sldLayoutId id="2147483686" r:id="rId6"/>
    <p:sldLayoutId id="2147483687" r:id="rId7"/>
    <p:sldLayoutId id="2147483688" r:id="rId8"/>
    <p:sldLayoutId id="2147483689" r:id="rId9"/>
    <p:sldLayoutId id="2147483690" r:id="rId10"/>
    <p:sldLayoutId id="214748369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red shield with white text&#10;&#10;Description automatically generated">
            <a:extLst>
              <a:ext uri="{FF2B5EF4-FFF2-40B4-BE49-F238E27FC236}">
                <a16:creationId xmlns:a16="http://schemas.microsoft.com/office/drawing/2014/main" id="{FCE0E020-37F8-F59B-BFE4-19ACE52074F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360" y="915401"/>
            <a:ext cx="921515" cy="9215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4978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289624-395B-75F1-026C-C2BEE97EAA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Content Placeholder 4" descr="A red shield with white text&#10;&#10;Description automatically generated">
            <a:extLst>
              <a:ext uri="{FF2B5EF4-FFF2-40B4-BE49-F238E27FC236}">
                <a16:creationId xmlns:a16="http://schemas.microsoft.com/office/drawing/2014/main" id="{0BAD99A8-F7AD-00E1-5FCB-FAD7A4639B7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431" y="5553075"/>
            <a:ext cx="719137" cy="719137"/>
          </a:xfrm>
        </p:spPr>
      </p:pic>
    </p:spTree>
    <p:extLst>
      <p:ext uri="{BB962C8B-B14F-4D97-AF65-F5344CB8AC3E}">
        <p14:creationId xmlns:p14="http://schemas.microsoft.com/office/powerpoint/2010/main" val="26277851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352153-9B73-B43E-5B86-CC9520EC7E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Content Placeholder 4" descr="A red shield with white text&#10;&#10;Description automatically generated">
            <a:extLst>
              <a:ext uri="{FF2B5EF4-FFF2-40B4-BE49-F238E27FC236}">
                <a16:creationId xmlns:a16="http://schemas.microsoft.com/office/drawing/2014/main" id="{3AE9C230-9E1C-7C40-2BAC-EE660B76C60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50" y="5305424"/>
            <a:ext cx="881063" cy="881063"/>
          </a:xfrm>
        </p:spPr>
      </p:pic>
    </p:spTree>
    <p:extLst>
      <p:ext uri="{BB962C8B-B14F-4D97-AF65-F5344CB8AC3E}">
        <p14:creationId xmlns:p14="http://schemas.microsoft.com/office/powerpoint/2010/main" val="48579526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83</TotalTime>
  <Words>0</Words>
  <Application>Microsoft Office PowerPoint</Application>
  <PresentationFormat>On-screen Show (4:3)</PresentationFormat>
  <Paragraphs>0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3</vt:i4>
      </vt:variant>
    </vt:vector>
  </HeadingPairs>
  <TitlesOfParts>
    <vt:vector size="9" baseType="lpstr">
      <vt:lpstr>Arial</vt:lpstr>
      <vt:lpstr>Calibri</vt:lpstr>
      <vt:lpstr>Calibri Light</vt:lpstr>
      <vt:lpstr>Office Theme</vt:lpstr>
      <vt:lpstr>Custom Design</vt:lpstr>
      <vt:lpstr>1_Custom Design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Alicia Begley</dc:creator>
  <cp:lastModifiedBy>Alicia Begley</cp:lastModifiedBy>
  <cp:revision>1</cp:revision>
  <dcterms:created xsi:type="dcterms:W3CDTF">2024-09-20T12:11:47Z</dcterms:created>
  <dcterms:modified xsi:type="dcterms:W3CDTF">2024-09-20T13:35:28Z</dcterms:modified>
</cp:coreProperties>
</file>