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65C7-DEDE-ECA4-88D7-AD25B2F25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8B06C-9E46-8B4A-1B24-B795C3DB3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9D8D-247E-25EC-F0F6-56487ACB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22BE-9CF2-45BD-9B74-5C3B36605DEC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1E3F-6E29-0A84-33EB-322CA5F0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B403-8785-5266-4D0B-CA8B35C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4E00-DF2E-4EB4-883A-8303CE6BE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65441-CFD4-1937-5F46-A8291AC9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FF23A-DB2E-4D85-221F-9B57D2B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07D29-B243-62C7-02AB-75DF9255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7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C514-0DBE-1CCE-7EB4-82878744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822E-5E12-37FD-4F4A-7F9C131E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641A6-8912-99E4-A7A0-6C51C561F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9B03A-0575-489C-DF8D-8EE2C642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CF03B-1D86-BF2D-9EA0-3B94CF95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A4931-C91E-0F30-D812-29E09B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2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9850-3F8D-D374-0893-C0509AF5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721B8-3E48-0FD1-C54A-15CC5A91A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E0E69-1081-E941-BE78-32903BFF7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279E3-EBE7-F1C9-B971-F33A4F6D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70990-EB4B-6971-8298-82FE02DF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08F17-3EC6-E31D-B198-DCEAB01F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3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6768-BF73-CE82-5D84-232F8AF6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A1CE9-B12F-A032-C4D3-7CE673472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FDE37-9C84-838A-D41F-3B57F775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7500-A6B3-0DB8-7E3F-EA326A4A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36422-1724-310C-D428-AAB06821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94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B48-5518-3E0B-2860-FFFCFE836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308A3-8E55-E76A-CE2B-E52623AF2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00754-9886-31FA-E741-53650FFA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BAB1C-22C6-A404-97A2-DCD2A094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7471E-18B7-69C8-43C0-EA8FF857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CA7A-316D-6D93-12FA-6C09C406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37616-7136-C734-3AAB-2C61240AF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EE08-223F-BC50-9E82-5264F6DF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0EC04-52A0-3D3E-B288-87C8E0FF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4752-6A13-107A-AF41-60E242CB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6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17C4-DBA4-6E39-81C0-100F08BF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2FB9-742F-4E45-AB2A-5ECA9F4E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0F201-C1A2-B5B3-8F43-8226F6878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3A211-08D1-F7D1-EF95-F8D3D4E7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176B-E2A7-448F-93B9-89EC204F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7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291-9A8B-81B0-0535-6DCB3079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32AC-8B3F-1231-8741-2476C0CA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4C475-AA28-1396-49CD-F9D84CA8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ECB28-7632-1CD3-C242-BBB9CDF2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A12E4-DD0C-DF75-1138-CD5898FF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88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33A8-6CEE-0B69-2677-0926EB5D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F114-654D-F072-E48D-E0FAD2B1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F7F5-A449-A53F-A70C-6793A1F08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C007E-6ABF-2197-6261-1ABC3CAB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E7BFC-EDD9-10C5-8E24-CEC2B84F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1641D-C206-1EDF-3F30-9A59C6F1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9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6AE3-0A0A-E578-C0AE-620AC547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CEA19-71C5-AD7C-A902-2EB267887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4A6AD-E6E2-1970-A445-C847712E8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82069-F6E1-D490-A835-E3F0B36D9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E2A33-181F-5EE2-0F7C-8676324CD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B3A14-17CA-527C-558B-A9CC20F2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3766D-A3EC-76FC-0464-0396740C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BCAC3-6BB1-0596-3BB3-349B98B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3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CC2AD-D0D4-1740-939A-ADAE0D96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22BE-9CF2-45BD-9B74-5C3B36605DEC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1A8D6-8A69-C97E-FA32-BB93D1F8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107DB-0245-16F0-C713-7A4D6EA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4E00-DF2E-4EB4-883A-8303CE6BE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2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DC17-990A-B04A-BF8F-77C89C41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1BC75-C7CA-F7D0-57B3-061D474E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9339F-A8CE-A7D2-8539-B0259E80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D8F53-036C-1529-7B0F-40960E91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4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76A33-245D-AEA6-5AC3-47220E91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92D46-71B2-970B-A031-C1FCBBC1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38DBF-F471-D37C-71FA-24A6FCE9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85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5CAE-4A9D-2641-93C9-50FB91BE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766E-CFD4-FC41-39E8-401EE304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AD89D-BB92-3A1A-4569-A715EDEF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A98CC-07CF-91A1-C940-CF6C8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94FD4-AA55-C584-F528-14D40665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A0C00-DC62-DEDA-2873-A98DED56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1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D519-5D04-B70F-E170-45208B5A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4F909-545E-DB6B-3D90-6D08D145F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122E9-610F-1951-DF4F-8707A3651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8E97A-B06F-30F6-C6F3-3496B531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0E3D-C689-F696-54C0-F4645415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94D6-B29F-4062-DAAA-934EC1DD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41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A5860-8C8E-40B8-C26D-E496313D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9CBD9-A828-7C91-47AD-FB1678D64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4AA3-A72C-8641-4A20-D0825C8A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99B3-A4CF-B170-1ADF-85826816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1663-0E63-7B6F-CB53-7138EA6F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8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7B7E7-409E-1E02-93FC-C02A21C6A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3BDA7-E863-4933-88BC-A33962B31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578D-C3AB-4876-3BCF-370A1FEA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C08D-0808-6C24-4218-AA0D3A32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5785-5E09-8293-A12C-BA7A17EE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C198-3F6D-D054-1114-C5CAEA7B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14DD9-4A93-0B17-B803-E08B7E510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1BBB3-ECC0-F360-1346-E39249F4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22BE-9CF2-45BD-9B74-5C3B36605DEC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20591-D3EB-904C-B980-87BAD62C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FDA8A-B8C4-B8A9-E47A-D7F35F24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4E00-DF2E-4EB4-883A-8303CE6BE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8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5BA5-7A9F-9FA7-CE89-E38764C01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8472C-FA9D-BACA-C225-CFF2F71C7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3310F-70D0-5DCC-D4E8-2508620B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1AED-B994-32D4-9F17-960DB354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2CC55-8581-A860-A4FF-1BFCB1EB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2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E23F-E1BB-9FA0-79F5-81E65DDC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5DEC-D4D1-189A-7D27-375C4CBF9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E1C0-2D65-5347-CC1C-2982E9C2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3A7B-B165-C0CD-6301-35317763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E4A3-4F02-2A79-1ACF-620E219C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7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6BEA-EBE4-C329-61FB-9CA2C807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0C2B6-FE9C-1EC1-98EB-A3EE8A87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DAF44-7E7B-176D-0596-6C49497E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3772B-D387-92E2-1D76-CE20592E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7D53-203B-9050-5AB7-3D1EFCC9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3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A0D8-1E4E-2199-16F3-2CD91FB9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653E3-109C-AA4B-87D8-C88055C58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FBDAE-9191-AF56-49EE-E4500ABA0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B8DF8-FED8-F113-7AF8-5C6FC5FB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28BCF-5E96-9D57-82B5-76052747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AEB8-6007-9050-E98D-086FDEAF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6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EA08-C807-2048-762F-9C853360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B1BF7-5497-6D22-40F8-439BCD30C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FEBA5-EE25-A7B9-CD1B-677C819DD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D162-539E-E27F-19C3-B0B550738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90412-0D14-F05B-D8FF-AF9EB0EB6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13B92-513B-5388-EEE7-3E848BF7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139F8-04BA-A48D-0A15-91F1FB01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F1677-DA9E-AA7F-B891-63A9F4A7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33E6-0067-7CAF-E84B-44E8F5A1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52D09-3C66-B8D0-F6FA-0EC4AAC9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C45A0-4C09-BA67-973D-CA74E789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ED99C-4292-12DE-121C-628B3A0F4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0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E4FC0-17EA-1100-BEA3-1D045826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0C0D-736F-50D1-CEDE-7081DC09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94A1-17CD-8631-F805-C6A0A2461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22BE-9CF2-45BD-9B74-5C3B36605DEC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E463-75F2-7B6F-6402-1FCE789BA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6734-BF4D-D530-6A8E-D735F94E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4E00-DF2E-4EB4-883A-8303CE6BE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2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46355-544B-1620-6F4B-51BCF7E8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3661-ECA2-26E5-0412-F2EF582D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720F1-18B8-74CD-3D89-754F9E008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32C3-1EF5-4A48-8BC4-3F0ABEABAA6B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FECDA-A7C0-C86E-760E-CF0CA99D3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5A82-3CFF-A8A8-3956-A3DFD6E1F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AA8F4-4A48-42DD-A567-B9CB25EDF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3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765F3-77B8-C6D3-7A13-FD5B3C84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68AD2-658B-E9EA-D903-61602978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A6BE-2E42-32F1-F914-1C7E63100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CD50-73AC-4472-A25E-6A1A4F8EB4DA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759E4-5051-BEC1-A9F6-8619DC68E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A1D6-FD6F-F4A4-CCCD-4487F780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40D4-670A-4953-B9C1-DB0BE0313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368B-0DB7-806B-4C3B-85F3BCD0C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22C46-1D9E-6A7F-E5DF-4AB7DDC2A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red shield with white text&#10;&#10;Description automatically generated">
            <a:extLst>
              <a:ext uri="{FF2B5EF4-FFF2-40B4-BE49-F238E27FC236}">
                <a16:creationId xmlns:a16="http://schemas.microsoft.com/office/drawing/2014/main" id="{BD57D08B-59E3-CF1B-85FD-97131A2D2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9" y="646051"/>
            <a:ext cx="1045611" cy="10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7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7DBC2B-F3A9-8639-FFB8-0A81603E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85F855-8F67-9537-41EE-B403CFE6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A red shield with white text&#10;&#10;Description automatically generated">
            <a:extLst>
              <a:ext uri="{FF2B5EF4-FFF2-40B4-BE49-F238E27FC236}">
                <a16:creationId xmlns:a16="http://schemas.microsoft.com/office/drawing/2014/main" id="{274E76E7-5136-0530-018D-781BB6BE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9" y="5672334"/>
            <a:ext cx="820541" cy="8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9751AD-AEF5-887D-5C52-9733A1C6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F63356-1E5C-706C-65E0-8EAB1FF85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A red shield with white text&#10;&#10;Description automatically generated">
            <a:extLst>
              <a:ext uri="{FF2B5EF4-FFF2-40B4-BE49-F238E27FC236}">
                <a16:creationId xmlns:a16="http://schemas.microsoft.com/office/drawing/2014/main" id="{1AD94842-F158-329E-DBB7-3814ACBFE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9" y="5266289"/>
            <a:ext cx="1045611" cy="10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0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Begley</dc:creator>
  <cp:lastModifiedBy>Alicia Begley</cp:lastModifiedBy>
  <cp:revision>5</cp:revision>
  <dcterms:created xsi:type="dcterms:W3CDTF">2024-09-20T12:00:24Z</dcterms:created>
  <dcterms:modified xsi:type="dcterms:W3CDTF">2024-09-20T13:37:29Z</dcterms:modified>
</cp:coreProperties>
</file>