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58" r:id="rId3"/>
    <p:sldId id="256" r:id="rId4"/>
    <p:sldId id="271" r:id="rId5"/>
    <p:sldId id="272" r:id="rId6"/>
    <p:sldId id="273" r:id="rId7"/>
    <p:sldId id="268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F43"/>
    <a:srgbClr val="4E4E4E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Johnson" userId="cb662817-8725-4012-8f75-f6f30707ee54" providerId="ADAL" clId="{82B60967-E741-4FEF-867C-37D773E9613D}"/>
    <pc:docChg chg="modSld">
      <pc:chgData name="Fiona Johnson" userId="cb662817-8725-4012-8f75-f6f30707ee54" providerId="ADAL" clId="{82B60967-E741-4FEF-867C-37D773E9613D}" dt="2021-11-19T12:15:48.600" v="84" actId="14100"/>
      <pc:docMkLst>
        <pc:docMk/>
      </pc:docMkLst>
      <pc:sldChg chg="modSp">
        <pc:chgData name="Fiona Johnson" userId="cb662817-8725-4012-8f75-f6f30707ee54" providerId="ADAL" clId="{82B60967-E741-4FEF-867C-37D773E9613D}" dt="2021-11-19T12:12:56.767" v="16" actId="1038"/>
        <pc:sldMkLst>
          <pc:docMk/>
          <pc:sldMk cId="21372653" sldId="256"/>
        </pc:sldMkLst>
        <pc:spChg chg="mod">
          <ac:chgData name="Fiona Johnson" userId="cb662817-8725-4012-8f75-f6f30707ee54" providerId="ADAL" clId="{82B60967-E741-4FEF-867C-37D773E9613D}" dt="2021-11-19T12:12:56.767" v="16" actId="1038"/>
          <ac:spMkLst>
            <pc:docMk/>
            <pc:sldMk cId="21372653" sldId="256"/>
            <ac:spMk id="6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3:35.231" v="40" actId="1038"/>
        <pc:sldMkLst>
          <pc:docMk/>
          <pc:sldMk cId="2170260724" sldId="258"/>
        </pc:sldMkLst>
        <pc:spChg chg="mod">
          <ac:chgData name="Fiona Johnson" userId="cb662817-8725-4012-8f75-f6f30707ee54" providerId="ADAL" clId="{82B60967-E741-4FEF-867C-37D773E9613D}" dt="2021-11-19T12:13:35.231" v="40" actId="1038"/>
          <ac:spMkLst>
            <pc:docMk/>
            <pc:sldMk cId="2170260724" sldId="258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4:44.599" v="67" actId="1038"/>
        <pc:sldMkLst>
          <pc:docMk/>
          <pc:sldMk cId="712164975" sldId="266"/>
        </pc:sldMkLst>
        <pc:spChg chg="mod">
          <ac:chgData name="Fiona Johnson" userId="cb662817-8725-4012-8f75-f6f30707ee54" providerId="ADAL" clId="{82B60967-E741-4FEF-867C-37D773E9613D}" dt="2021-11-19T12:14:44.599" v="67" actId="1038"/>
          <ac:spMkLst>
            <pc:docMk/>
            <pc:sldMk cId="712164975" sldId="266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5:02.311" v="75" actId="1038"/>
        <pc:sldMkLst>
          <pc:docMk/>
          <pc:sldMk cId="1510269170" sldId="267"/>
        </pc:sldMkLst>
        <pc:spChg chg="mod">
          <ac:chgData name="Fiona Johnson" userId="cb662817-8725-4012-8f75-f6f30707ee54" providerId="ADAL" clId="{82B60967-E741-4FEF-867C-37D773E9613D}" dt="2021-11-19T12:15:02.311" v="75" actId="1038"/>
          <ac:spMkLst>
            <pc:docMk/>
            <pc:sldMk cId="1510269170" sldId="267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5:18.383" v="81" actId="1038"/>
        <pc:sldMkLst>
          <pc:docMk/>
          <pc:sldMk cId="1510269170" sldId="268"/>
        </pc:sldMkLst>
        <pc:spChg chg="mod">
          <ac:chgData name="Fiona Johnson" userId="cb662817-8725-4012-8f75-f6f30707ee54" providerId="ADAL" clId="{82B60967-E741-4FEF-867C-37D773E9613D}" dt="2021-11-19T12:15:18.383" v="81" actId="1038"/>
          <ac:spMkLst>
            <pc:docMk/>
            <pc:sldMk cId="1510269170" sldId="268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5:48.600" v="84" actId="14100"/>
        <pc:sldMkLst>
          <pc:docMk/>
          <pc:sldMk cId="1510269170" sldId="269"/>
        </pc:sldMkLst>
        <pc:spChg chg="mod">
          <ac:chgData name="Fiona Johnson" userId="cb662817-8725-4012-8f75-f6f30707ee54" providerId="ADAL" clId="{82B60967-E741-4FEF-867C-37D773E9613D}" dt="2021-11-19T12:15:35.193" v="83" actId="1076"/>
          <ac:spMkLst>
            <pc:docMk/>
            <pc:sldMk cId="1510269170" sldId="269"/>
            <ac:spMk id="4" creationId="{00000000-0000-0000-0000-000000000000}"/>
          </ac:spMkLst>
        </pc:spChg>
        <pc:picChg chg="mod">
          <ac:chgData name="Fiona Johnson" userId="cb662817-8725-4012-8f75-f6f30707ee54" providerId="ADAL" clId="{82B60967-E741-4FEF-867C-37D773E9613D}" dt="2021-11-19T12:15:48.600" v="84" actId="14100"/>
          <ac:picMkLst>
            <pc:docMk/>
            <pc:sldMk cId="1510269170" sldId="269"/>
            <ac:picMk id="2" creationId="{00000000-0000-0000-0000-000000000000}"/>
          </ac:picMkLst>
        </pc:picChg>
      </pc:sldChg>
      <pc:sldChg chg="modSp">
        <pc:chgData name="Fiona Johnson" userId="cb662817-8725-4012-8f75-f6f30707ee54" providerId="ADAL" clId="{82B60967-E741-4FEF-867C-37D773E9613D}" dt="2021-11-19T12:14:15.575" v="51" actId="1038"/>
        <pc:sldMkLst>
          <pc:docMk/>
          <pc:sldMk cId="1510269170" sldId="270"/>
        </pc:sldMkLst>
        <pc:spChg chg="mod">
          <ac:chgData name="Fiona Johnson" userId="cb662817-8725-4012-8f75-f6f30707ee54" providerId="ADAL" clId="{82B60967-E741-4FEF-867C-37D773E9613D}" dt="2021-11-19T12:14:15.575" v="51" actId="1038"/>
          <ac:spMkLst>
            <pc:docMk/>
            <pc:sldMk cId="1510269170" sldId="270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3:13.504" v="28" actId="1037"/>
        <pc:sldMkLst>
          <pc:docMk/>
          <pc:sldMk cId="1510269170" sldId="271"/>
        </pc:sldMkLst>
        <pc:spChg chg="mod">
          <ac:chgData name="Fiona Johnson" userId="cb662817-8725-4012-8f75-f6f30707ee54" providerId="ADAL" clId="{82B60967-E741-4FEF-867C-37D773E9613D}" dt="2021-11-19T12:13:13.504" v="28" actId="1037"/>
          <ac:spMkLst>
            <pc:docMk/>
            <pc:sldMk cId="1510269170" sldId="271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3:52.568" v="46" actId="1038"/>
        <pc:sldMkLst>
          <pc:docMk/>
          <pc:sldMk cId="1510269170" sldId="272"/>
        </pc:sldMkLst>
        <pc:spChg chg="mod">
          <ac:chgData name="Fiona Johnson" userId="cb662817-8725-4012-8f75-f6f30707ee54" providerId="ADAL" clId="{82B60967-E741-4FEF-867C-37D773E9613D}" dt="2021-11-19T12:13:52.568" v="46" actId="1038"/>
          <ac:spMkLst>
            <pc:docMk/>
            <pc:sldMk cId="1510269170" sldId="272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4:30.407" v="59" actId="1038"/>
        <pc:sldMkLst>
          <pc:docMk/>
          <pc:sldMk cId="1510269170" sldId="273"/>
        </pc:sldMkLst>
        <pc:spChg chg="mod">
          <ac:chgData name="Fiona Johnson" userId="cb662817-8725-4012-8f75-f6f30707ee54" providerId="ADAL" clId="{82B60967-E741-4FEF-867C-37D773E9613D}" dt="2021-11-19T12:14:30.407" v="59" actId="1038"/>
          <ac:spMkLst>
            <pc:docMk/>
            <pc:sldMk cId="1510269170" sldId="273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251F1-4E25-46D4-B6A8-022F333BFE9E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F82F-B3B2-418A-A874-F57342EEB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F82F-B3B2-418A-A874-F57342EEB0F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4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5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7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8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2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5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5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4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7459-BEB1-4D16-934B-F922FE7A9F6C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7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ith a long beard holding a book&#10;&#10;Description automatically generated">
            <a:extLst>
              <a:ext uri="{FF2B5EF4-FFF2-40B4-BE49-F238E27FC236}">
                <a16:creationId xmlns:a16="http://schemas.microsoft.com/office/drawing/2014/main" id="{E3DFAF5D-6AB0-5453-6208-8E37A5074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>
          <a:xfrm>
            <a:off x="4834544" y="552879"/>
            <a:ext cx="3736455" cy="5604678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8" name="Picture 7" descr="A person in a suit pointing at something&#10;&#10;Description automatically generated">
            <a:extLst>
              <a:ext uri="{FF2B5EF4-FFF2-40B4-BE49-F238E27FC236}">
                <a16:creationId xmlns:a16="http://schemas.microsoft.com/office/drawing/2014/main" id="{743C17D2-2B17-976B-67AC-DC2CE3615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>
          <a:xfrm>
            <a:off x="573001" y="548680"/>
            <a:ext cx="3736420" cy="5604678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E21E6E-041F-7ECC-60E6-361DD291297F}"/>
              </a:ext>
            </a:extLst>
          </p:cNvPr>
          <p:cNvSpPr/>
          <p:nvPr/>
        </p:nvSpPr>
        <p:spPr>
          <a:xfrm>
            <a:off x="0" y="6230335"/>
            <a:ext cx="324278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William Booth</a:t>
            </a:r>
          </a:p>
        </p:txBody>
      </p:sp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11669"/>
            <a:ext cx="190770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1912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  <p:pic>
        <p:nvPicPr>
          <p:cNvPr id="5" name="Picture 4" descr="A child holding a newspaper&#10;&#10;Description automatically generated">
            <a:extLst>
              <a:ext uri="{FF2B5EF4-FFF2-40B4-BE49-F238E27FC236}">
                <a16:creationId xmlns:a16="http://schemas.microsoft.com/office/drawing/2014/main" id="{FE3DAACD-A945-073C-DCFC-383F8E0F1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0" t="85" r="4500" b="5216"/>
          <a:stretch/>
        </p:blipFill>
        <p:spPr>
          <a:xfrm>
            <a:off x="6474042" y="68745"/>
            <a:ext cx="1855484" cy="3357539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6" name="Picture 5" descr="A large crowd of people in a large building&#10;&#10;Description automatically generated">
            <a:extLst>
              <a:ext uri="{FF2B5EF4-FFF2-40B4-BE49-F238E27FC236}">
                <a16:creationId xmlns:a16="http://schemas.microsoft.com/office/drawing/2014/main" id="{98670C45-F83D-B252-A4E2-63AF7CBB6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" y="71461"/>
            <a:ext cx="2614800" cy="2937893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8" name="Picture 7" descr="A black and white image of a person&#10;&#10;Description automatically generated">
            <a:extLst>
              <a:ext uri="{FF2B5EF4-FFF2-40B4-BE49-F238E27FC236}">
                <a16:creationId xmlns:a16="http://schemas.microsoft.com/office/drawing/2014/main" id="{7D4D6C45-E9B3-91EB-4EB3-25B52DE86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97" y="6093296"/>
            <a:ext cx="2900406" cy="655901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10" name="Picture 9" descr="A close-up of a grave stone&#10;&#10;Description automatically generated">
            <a:extLst>
              <a:ext uri="{FF2B5EF4-FFF2-40B4-BE49-F238E27FC236}">
                <a16:creationId xmlns:a16="http://schemas.microsoft.com/office/drawing/2014/main" id="{C248BEBC-DFF4-1B6B-3451-199FD5BCE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84" y="51812"/>
            <a:ext cx="2686031" cy="3357539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12" name="Picture 11" descr="A group of people walking on a street&#10;&#10;Description automatically generated">
            <a:extLst>
              <a:ext uri="{FF2B5EF4-FFF2-40B4-BE49-F238E27FC236}">
                <a16:creationId xmlns:a16="http://schemas.microsoft.com/office/drawing/2014/main" id="{50A3BDB1-28DB-6D8B-753B-ED01F001A3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r="1798" b="10642"/>
          <a:stretch/>
        </p:blipFill>
        <p:spPr>
          <a:xfrm>
            <a:off x="45205" y="3544240"/>
            <a:ext cx="9053590" cy="2414167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26A82F-DA7F-0FE5-9837-E0A0AEF9429E}"/>
              </a:ext>
            </a:extLst>
          </p:cNvPr>
          <p:cNvSpPr/>
          <p:nvPr/>
        </p:nvSpPr>
        <p:spPr>
          <a:xfrm>
            <a:off x="0" y="3092131"/>
            <a:ext cx="27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18415" cmpd="sng">
                  <a:noFill/>
                  <a:prstDash val="solid"/>
                </a:ln>
                <a:solidFill>
                  <a:srgbClr val="E46C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I’ll fight speech</a:t>
            </a:r>
          </a:p>
        </p:txBody>
      </p:sp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next to a building&#10;&#10;Description automatically generated">
            <a:extLst>
              <a:ext uri="{FF2B5EF4-FFF2-40B4-BE49-F238E27FC236}">
                <a16:creationId xmlns:a16="http://schemas.microsoft.com/office/drawing/2014/main" id="{3597F87E-8B94-5D75-0E1A-60733EF6A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" y="116632"/>
            <a:ext cx="4659134" cy="6026294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09C5B-D1C4-F6E2-1CB8-F604D4CC0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2124"/>
          <a:stretch/>
        </p:blipFill>
        <p:spPr>
          <a:xfrm>
            <a:off x="5004048" y="332656"/>
            <a:ext cx="3926330" cy="2664296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9" name="Picture 8" descr="A person pointing at a person pointing at a group of people&#10;&#10;Description automatically generated">
            <a:extLst>
              <a:ext uri="{FF2B5EF4-FFF2-40B4-BE49-F238E27FC236}">
                <a16:creationId xmlns:a16="http://schemas.microsoft.com/office/drawing/2014/main" id="{5BFCD0CA-A7DA-89B1-0703-C9E0112E3D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6"/>
          <a:stretch/>
        </p:blipFill>
        <p:spPr>
          <a:xfrm>
            <a:off x="5004048" y="3356992"/>
            <a:ext cx="3926331" cy="2664296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6211669"/>
            <a:ext cx="3707904" cy="646331"/>
          </a:xfrm>
          <a:prstGeom prst="rect">
            <a:avLst/>
          </a:prstGeom>
          <a:solidFill>
            <a:srgbClr val="E46C0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Nottingham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AF7925-164A-1F85-4507-92026409E288}"/>
              </a:ext>
            </a:extLst>
          </p:cNvPr>
          <p:cNvSpPr/>
          <p:nvPr/>
        </p:nvSpPr>
        <p:spPr>
          <a:xfrm>
            <a:off x="56882" y="5773594"/>
            <a:ext cx="273630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18415" cmpd="sng">
                  <a:noFill/>
                  <a:prstDash val="solid"/>
                </a:ln>
                <a:solidFill>
                  <a:srgbClr val="E46C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William’s birthplace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6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30335"/>
            <a:ext cx="493204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William and Catherine</a:t>
            </a:r>
          </a:p>
        </p:txBody>
      </p:sp>
    </p:spTree>
    <p:extLst>
      <p:ext uri="{BB962C8B-B14F-4D97-AF65-F5344CB8AC3E}">
        <p14:creationId xmlns:p14="http://schemas.microsoft.com/office/powerpoint/2010/main" val="2137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6512" y="6211669"/>
            <a:ext cx="280831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Preacher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podium with a crowd of people&#10;&#10;Description automatically generated">
            <a:extLst>
              <a:ext uri="{FF2B5EF4-FFF2-40B4-BE49-F238E27FC236}">
                <a16:creationId xmlns:a16="http://schemas.microsoft.com/office/drawing/2014/main" id="{DE8668A3-719A-09D0-6529-02D98221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58806" cy="4830101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9" name="Picture 8" descr="A black and white sign&#10;&#10;Description automatically generated">
            <a:extLst>
              <a:ext uri="{FF2B5EF4-FFF2-40B4-BE49-F238E27FC236}">
                <a16:creationId xmlns:a16="http://schemas.microsoft.com/office/drawing/2014/main" id="{B22EA525-B623-1CC6-F59E-9BC758364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624"/>
            <a:ext cx="2628768" cy="2043120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13" name="Picture 12" descr="A black and white illustration of a street scene&#10;&#10;Description automatically generated">
            <a:extLst>
              <a:ext uri="{FF2B5EF4-FFF2-40B4-BE49-F238E27FC236}">
                <a16:creationId xmlns:a16="http://schemas.microsoft.com/office/drawing/2014/main" id="{84A34B94-8AE1-2F69-8808-E5AD4B9DFB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5" t="39151" r="1176" b="7551"/>
          <a:stretch/>
        </p:blipFill>
        <p:spPr>
          <a:xfrm>
            <a:off x="4932040" y="4780607"/>
            <a:ext cx="2628768" cy="2010692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11669"/>
            <a:ext cx="471601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The Christian Mission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984" y="6211669"/>
            <a:ext cx="429188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The Salvation Army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  <p:pic>
        <p:nvPicPr>
          <p:cNvPr id="5" name="Picture 4" descr="A close-up of a paper&#10;&#10;Description automatically generated">
            <a:extLst>
              <a:ext uri="{FF2B5EF4-FFF2-40B4-BE49-F238E27FC236}">
                <a16:creationId xmlns:a16="http://schemas.microsoft.com/office/drawing/2014/main" id="{05B5933E-113E-D29F-BF81-F31880D18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96"/>
          <a:stretch/>
        </p:blipFill>
        <p:spPr>
          <a:xfrm>
            <a:off x="5986230" y="2737913"/>
            <a:ext cx="2939233" cy="2020723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71F6E5-690C-3FBB-EFFA-36DE22FBAB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 b="31471"/>
          <a:stretch/>
        </p:blipFill>
        <p:spPr>
          <a:xfrm>
            <a:off x="4588100" y="5026584"/>
            <a:ext cx="2520280" cy="1732693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7" name="Picture 6" descr="A group of people in uniform posing for a photo&#10;&#10;Description automatically generated">
            <a:extLst>
              <a:ext uri="{FF2B5EF4-FFF2-40B4-BE49-F238E27FC236}">
                <a16:creationId xmlns:a16="http://schemas.microsoft.com/office/drawing/2014/main" id="{D0FC01D1-CB10-74DD-DFD2-1023F5E5A5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0001" r="5951" b="1832"/>
          <a:stretch/>
        </p:blipFill>
        <p:spPr>
          <a:xfrm>
            <a:off x="5848240" y="58776"/>
            <a:ext cx="3215214" cy="2362111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DDB378-2DF5-F14D-5E1C-3A3830758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46" y="81455"/>
            <a:ext cx="2818386" cy="3591170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11" name="Picture 10" descr="A crowd of people in a parade&#10;&#10;Description automatically generated">
            <a:extLst>
              <a:ext uri="{FF2B5EF4-FFF2-40B4-BE49-F238E27FC236}">
                <a16:creationId xmlns:a16="http://schemas.microsoft.com/office/drawing/2014/main" id="{DC613871-778D-0C9F-8E12-267785A653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/>
        </p:blipFill>
        <p:spPr>
          <a:xfrm>
            <a:off x="80547" y="3892764"/>
            <a:ext cx="4131414" cy="2267640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13" name="Picture 12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75227880-DBC1-10CE-FF8A-7D3253AA71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68" y="476672"/>
            <a:ext cx="2520280" cy="3066035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211669"/>
            <a:ext cx="413995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In Darkest England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122A9FED-2290-1FA9-EC42-AD5C11137B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b="11895"/>
          <a:stretch/>
        </p:blipFill>
        <p:spPr>
          <a:xfrm>
            <a:off x="4227100" y="125481"/>
            <a:ext cx="4860018" cy="6358306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7" name="Picture 6" descr="A close-up of a book&#10;&#10;Description automatically generated">
            <a:extLst>
              <a:ext uri="{FF2B5EF4-FFF2-40B4-BE49-F238E27FC236}">
                <a16:creationId xmlns:a16="http://schemas.microsoft.com/office/drawing/2014/main" id="{CB4308D0-29EE-AB3F-C981-AC99BB130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9" y="332656"/>
            <a:ext cx="3384376" cy="5493021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11669"/>
            <a:ext cx="365894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Social 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t="12471" r="8303" b="10317"/>
          <a:stretch/>
        </p:blipFill>
        <p:spPr>
          <a:xfrm>
            <a:off x="3433501" y="2655669"/>
            <a:ext cx="2609516" cy="1552106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6" name="Picture 5" descr="A group of men lying in a coffin&#10;&#10;Description automatically generated">
            <a:extLst>
              <a:ext uri="{FF2B5EF4-FFF2-40B4-BE49-F238E27FC236}">
                <a16:creationId xmlns:a16="http://schemas.microsoft.com/office/drawing/2014/main" id="{12B5D8A7-678B-AD74-3561-DA957C98C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" y="71812"/>
            <a:ext cx="2987991" cy="2362047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8" name="Picture 7" descr="A group of people outside of a building&#10;&#10;Description automatically generated">
            <a:extLst>
              <a:ext uri="{FF2B5EF4-FFF2-40B4-BE49-F238E27FC236}">
                <a16:creationId xmlns:a16="http://schemas.microsoft.com/office/drawing/2014/main" id="{96B76C4D-7A28-C624-5F78-D3C77995FD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12243" r="21841" b="29618"/>
          <a:stretch/>
        </p:blipFill>
        <p:spPr>
          <a:xfrm>
            <a:off x="6447270" y="2649398"/>
            <a:ext cx="2620293" cy="2750739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10" name="Picture 9" descr="A group of men working in a factory&#10;&#10;Description automatically generated">
            <a:extLst>
              <a:ext uri="{FF2B5EF4-FFF2-40B4-BE49-F238E27FC236}">
                <a16:creationId xmlns:a16="http://schemas.microsoft.com/office/drawing/2014/main" id="{9D43203E-217D-8E6F-2BBA-4A12E5A019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" y="3268150"/>
            <a:ext cx="2980268" cy="2277791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14" name="Picture 13" descr="A group of childre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B16F4C0F-DEE3-0F50-4F05-5A4D5F61BC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0" b="19215"/>
          <a:stretch/>
        </p:blipFill>
        <p:spPr>
          <a:xfrm>
            <a:off x="4689837" y="71812"/>
            <a:ext cx="3878757" cy="1980577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16" name="Picture 15" descr="A person standing in a room with people&#10;&#10;Description automatically generated">
            <a:extLst>
              <a:ext uri="{FF2B5EF4-FFF2-40B4-BE49-F238E27FC236}">
                <a16:creationId xmlns:a16="http://schemas.microsoft.com/office/drawing/2014/main" id="{D30C876D-93DB-63FB-1D33-48E87632AC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3688" r="4326" b="13831"/>
          <a:stretch/>
        </p:blipFill>
        <p:spPr>
          <a:xfrm>
            <a:off x="3835470" y="4903800"/>
            <a:ext cx="2245754" cy="1477528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1C49E9-9563-2ECB-D081-B9B0E036FFAA}"/>
              </a:ext>
            </a:extLst>
          </p:cNvPr>
          <p:cNvSpPr/>
          <p:nvPr/>
        </p:nvSpPr>
        <p:spPr>
          <a:xfrm>
            <a:off x="6368901" y="5490042"/>
            <a:ext cx="27566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18415" cmpd="sng">
                  <a:noFill/>
                  <a:prstDash val="solid"/>
                </a:ln>
                <a:solidFill>
                  <a:srgbClr val="E46C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Food and shelter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7C37F2-4868-3E62-C3CF-7D1C33662C39}"/>
              </a:ext>
            </a:extLst>
          </p:cNvPr>
          <p:cNvSpPr/>
          <p:nvPr/>
        </p:nvSpPr>
        <p:spPr>
          <a:xfrm>
            <a:off x="0" y="2510856"/>
            <a:ext cx="312217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18415" cmpd="sng">
                  <a:noFill/>
                  <a:prstDash val="solid"/>
                </a:ln>
                <a:solidFill>
                  <a:srgbClr val="E46C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Hostels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50CA1-F8F8-D4E2-DE4A-BF1823E3B310}"/>
              </a:ext>
            </a:extLst>
          </p:cNvPr>
          <p:cNvSpPr/>
          <p:nvPr/>
        </p:nvSpPr>
        <p:spPr>
          <a:xfrm>
            <a:off x="0" y="5619077"/>
            <a:ext cx="312217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18415" cmpd="sng">
                  <a:noFill/>
                  <a:prstDash val="solid"/>
                </a:ln>
                <a:solidFill>
                  <a:srgbClr val="E46C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Training for jobs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11AFCA-51B2-4CAB-12F5-7691ECC006C8}"/>
              </a:ext>
            </a:extLst>
          </p:cNvPr>
          <p:cNvSpPr/>
          <p:nvPr/>
        </p:nvSpPr>
        <p:spPr>
          <a:xfrm>
            <a:off x="3755324" y="6465646"/>
            <a:ext cx="240085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18415" cmpd="sng">
                  <a:noFill/>
                  <a:prstDash val="solid"/>
                </a:ln>
                <a:solidFill>
                  <a:srgbClr val="E46C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Safe houses for women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1E4930-812C-245D-ED81-3003CB2FA07F}"/>
              </a:ext>
            </a:extLst>
          </p:cNvPr>
          <p:cNvSpPr/>
          <p:nvPr/>
        </p:nvSpPr>
        <p:spPr>
          <a:xfrm>
            <a:off x="4622257" y="2122174"/>
            <a:ext cx="401391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18415" cmpd="sng">
                  <a:noFill/>
                  <a:prstDash val="solid"/>
                </a:ln>
                <a:solidFill>
                  <a:srgbClr val="E46C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Farthing breakfasts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631887-72F9-BBD6-98FB-2906CD2C2378}"/>
              </a:ext>
            </a:extLst>
          </p:cNvPr>
          <p:cNvSpPr/>
          <p:nvPr/>
        </p:nvSpPr>
        <p:spPr>
          <a:xfrm>
            <a:off x="3352184" y="4280017"/>
            <a:ext cx="277570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18415" cmpd="sng">
                  <a:noFill/>
                  <a:prstDash val="solid"/>
                </a:ln>
                <a:solidFill>
                  <a:srgbClr val="E46C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Match factory</a:t>
            </a:r>
          </a:p>
        </p:txBody>
      </p:sp>
    </p:spTree>
    <p:extLst>
      <p:ext uri="{BB962C8B-B14F-4D97-AF65-F5344CB8AC3E}">
        <p14:creationId xmlns:p14="http://schemas.microsoft.com/office/powerpoint/2010/main" val="71216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11669"/>
            <a:ext cx="320384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Later life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  <p:pic>
        <p:nvPicPr>
          <p:cNvPr id="9" name="Picture 8" descr="A person in top hat standing in a train&#10;&#10;Description automatically generated">
            <a:extLst>
              <a:ext uri="{FF2B5EF4-FFF2-40B4-BE49-F238E27FC236}">
                <a16:creationId xmlns:a16="http://schemas.microsoft.com/office/drawing/2014/main" id="{AFDE71D3-2B87-5E5F-D856-E86A5DA17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74" y="2088342"/>
            <a:ext cx="1656184" cy="2166168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11" name="Picture 10" descr="A group of people standing in a crowd&#10;&#10;Description automatically generated">
            <a:extLst>
              <a:ext uri="{FF2B5EF4-FFF2-40B4-BE49-F238E27FC236}">
                <a16:creationId xmlns:a16="http://schemas.microsoft.com/office/drawing/2014/main" id="{236B0D8E-4FB4-4344-554F-053848910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34" y="4769002"/>
            <a:ext cx="2429524" cy="1540318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13" name="Picture 12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AD278F43-2C57-05DC-D140-32CC2007DA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" y="81289"/>
            <a:ext cx="2478926" cy="1702675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pic>
        <p:nvPicPr>
          <p:cNvPr id="15" name="Picture 14" descr="A group of people in a street&#10;&#10;Description automatically generated">
            <a:extLst>
              <a:ext uri="{FF2B5EF4-FFF2-40B4-BE49-F238E27FC236}">
                <a16:creationId xmlns:a16="http://schemas.microsoft.com/office/drawing/2014/main" id="{455704CD-3CA5-B6D7-FD97-AEEBA2C53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" y="2276872"/>
            <a:ext cx="2470278" cy="1847688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9A16F7-BE12-EFA8-2F9B-2263FC36F21C}"/>
              </a:ext>
            </a:extLst>
          </p:cNvPr>
          <p:cNvSpPr/>
          <p:nvPr/>
        </p:nvSpPr>
        <p:spPr>
          <a:xfrm>
            <a:off x="-1" y="1844824"/>
            <a:ext cx="260573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18415" cmpd="sng">
                  <a:noFill/>
                  <a:prstDash val="solid"/>
                </a:ln>
                <a:solidFill>
                  <a:srgbClr val="E46C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UK tours…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80055F-7D78-4EE5-D570-CF5E6EF759E8}"/>
              </a:ext>
            </a:extLst>
          </p:cNvPr>
          <p:cNvSpPr/>
          <p:nvPr/>
        </p:nvSpPr>
        <p:spPr>
          <a:xfrm>
            <a:off x="6597694" y="4330419"/>
            <a:ext cx="25463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18415" cmpd="sng">
                  <a:noFill/>
                  <a:prstDash val="solid"/>
                </a:ln>
                <a:solidFill>
                  <a:srgbClr val="E46C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International travel</a:t>
            </a:r>
          </a:p>
        </p:txBody>
      </p:sp>
      <p:pic>
        <p:nvPicPr>
          <p:cNvPr id="19" name="Picture 18" descr="A group of people in a car&#10;&#10;Description automatically generated">
            <a:extLst>
              <a:ext uri="{FF2B5EF4-FFF2-40B4-BE49-F238E27FC236}">
                <a16:creationId xmlns:a16="http://schemas.microsoft.com/office/drawing/2014/main" id="{7F05C47A-37BB-E0F2-44D4-6764B05FA5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-1" r="9291" b="10737"/>
          <a:stretch/>
        </p:blipFill>
        <p:spPr>
          <a:xfrm>
            <a:off x="77360" y="4653135"/>
            <a:ext cx="2455260" cy="1478357"/>
          </a:xfrm>
          <a:prstGeom prst="rect">
            <a:avLst/>
          </a:prstGeom>
          <a:ln w="76200">
            <a:solidFill>
              <a:srgbClr val="EF9F43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8D66DE8-992A-2420-E953-2D48E12B0AF1}"/>
              </a:ext>
            </a:extLst>
          </p:cNvPr>
          <p:cNvSpPr/>
          <p:nvPr/>
        </p:nvSpPr>
        <p:spPr>
          <a:xfrm>
            <a:off x="1" y="4221088"/>
            <a:ext cx="260573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18415" cmpd="sng">
                  <a:noFill/>
                  <a:prstDash val="solid"/>
                </a:ln>
                <a:solidFill>
                  <a:srgbClr val="E46C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b</a:t>
            </a:r>
            <a:r>
              <a:rPr lang="en-US" b="0" cap="none" spc="0" dirty="0">
                <a:ln w="18415" cmpd="sng">
                  <a:noFill/>
                  <a:prstDash val="solid"/>
                </a:ln>
                <a:solidFill>
                  <a:srgbClr val="E46C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y car!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3474</TotalTime>
  <Words>50</Words>
  <Application>Microsoft Office PowerPoint</Application>
  <PresentationFormat>On-screen Show (4:3)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Lithos Pro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Fiona Johnson</cp:lastModifiedBy>
  <cp:revision>32</cp:revision>
  <dcterms:created xsi:type="dcterms:W3CDTF">2019-07-15T07:33:31Z</dcterms:created>
  <dcterms:modified xsi:type="dcterms:W3CDTF">2024-08-22T11:12:07Z</dcterms:modified>
</cp:coreProperties>
</file>