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 id="2147483672" r:id="rId3"/>
    <p:sldMasterId id="2147483692" r:id="rId4"/>
    <p:sldMasterId id="2147483708" r:id="rId5"/>
    <p:sldMasterId id="2147483717" r:id="rId6"/>
    <p:sldMasterId id="2147483731" r:id="rId7"/>
  </p:sldMasterIdLst>
  <p:notesMasterIdLst>
    <p:notesMasterId r:id="rId69"/>
  </p:notesMasterIdLst>
  <p:sldIdLst>
    <p:sldId id="261" r:id="rId8"/>
    <p:sldId id="329" r:id="rId9"/>
    <p:sldId id="338"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90" r:id="rId33"/>
    <p:sldId id="291" r:id="rId34"/>
    <p:sldId id="292" r:id="rId35"/>
    <p:sldId id="293" r:id="rId36"/>
    <p:sldId id="294" r:id="rId37"/>
    <p:sldId id="295" r:id="rId38"/>
    <p:sldId id="296" r:id="rId39"/>
    <p:sldId id="297" r:id="rId40"/>
    <p:sldId id="298" r:id="rId41"/>
    <p:sldId id="332" r:id="rId42"/>
    <p:sldId id="333" r:id="rId43"/>
    <p:sldId id="300" r:id="rId44"/>
    <p:sldId id="310" r:id="rId45"/>
    <p:sldId id="337" r:id="rId46"/>
    <p:sldId id="336" r:id="rId47"/>
    <p:sldId id="309" r:id="rId48"/>
    <p:sldId id="302" r:id="rId49"/>
    <p:sldId id="311" r:id="rId50"/>
    <p:sldId id="339" r:id="rId51"/>
    <p:sldId id="312" r:id="rId52"/>
    <p:sldId id="313" r:id="rId53"/>
    <p:sldId id="314" r:id="rId54"/>
    <p:sldId id="315" r:id="rId55"/>
    <p:sldId id="316" r:id="rId56"/>
    <p:sldId id="317" r:id="rId57"/>
    <p:sldId id="318" r:id="rId58"/>
    <p:sldId id="319" r:id="rId59"/>
    <p:sldId id="320" r:id="rId60"/>
    <p:sldId id="325" r:id="rId61"/>
    <p:sldId id="321" r:id="rId62"/>
    <p:sldId id="322" r:id="rId63"/>
    <p:sldId id="323" r:id="rId64"/>
    <p:sldId id="326" r:id="rId65"/>
    <p:sldId id="334" r:id="rId66"/>
    <p:sldId id="335" r:id="rId67"/>
    <p:sldId id="32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602"/>
    <a:srgbClr val="FEE4B5"/>
    <a:srgbClr val="FEE3B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58" autoAdjust="0"/>
  </p:normalViewPr>
  <p:slideViewPr>
    <p:cSldViewPr snapToGrid="0">
      <p:cViewPr varScale="1">
        <p:scale>
          <a:sx n="61" d="100"/>
          <a:sy n="61" d="100"/>
        </p:scale>
        <p:origin x="1464" y="44"/>
      </p:cViewPr>
      <p:guideLst/>
    </p:cSldViewPr>
  </p:slideViewPr>
  <p:notesTextViewPr>
    <p:cViewPr>
      <p:scale>
        <a:sx n="1" d="1"/>
        <a:sy n="1" d="1"/>
      </p:scale>
      <p:origin x="0" y="-288"/>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F42FE-9866-496F-91EF-8A2DEE9B1BEC}" type="datetimeFigureOut">
              <a:rPr lang="en-GB" smtClean="0"/>
              <a:t>01/10/2024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BD08B-35C5-46AB-B66A-7F314460F392}" type="slidenum">
              <a:rPr lang="en-GB" smtClean="0"/>
              <a:t>‹#›</a:t>
            </a:fld>
            <a:endParaRPr lang="en-GB"/>
          </a:p>
        </p:txBody>
      </p:sp>
    </p:spTree>
    <p:extLst>
      <p:ext uri="{BB962C8B-B14F-4D97-AF65-F5344CB8AC3E}">
        <p14:creationId xmlns:p14="http://schemas.microsoft.com/office/powerpoint/2010/main" val="1988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pen.spotify.com/track/0QWDOBSNiPaM73Y2AxXQ4L?si=174f7bd08fa24491"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open.spotify.com/track/1Z1ueeR9X6b2zCzUWjbaJA?si=079f110dfc644564" TargetMode="External"/><Relationship Id="rId4" Type="http://schemas.openxmlformats.org/officeDocument/2006/relationships/hyperlink" Target="https://open.spotify.com/track/09m8xqRYdAveS0VRAXdq9Q?si=c5d0f086ca5a47bc"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pen.spotify.com/track/6fmYoJZsJzUbHPjfTyhhTz?si=e01037280a5e4e71" TargetMode="External"/><Relationship Id="rId7" Type="http://schemas.openxmlformats.org/officeDocument/2006/relationships/hyperlink" Target="https://open.spotify.com/track/5hA3zJshfSRvnrxtdFTRvg?si=aedc357cd02a4c97"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open.spotify.com/track/2QQSEujpn25QnnIzSVjwJn?si=8afc304226844617" TargetMode="External"/><Relationship Id="rId5" Type="http://schemas.openxmlformats.org/officeDocument/2006/relationships/hyperlink" Target="https://open.spotify.com/track/2hNAmMpVsILTKLCtWkkI2y?si=67b8379a3b394034" TargetMode="External"/><Relationship Id="rId4" Type="http://schemas.openxmlformats.org/officeDocument/2006/relationships/hyperlink" Target="https://open.spotify.com/track/3VGAlr0PrbdZG81WAcxAgx?si=abc9ea132a97439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Trebuchet MS" panose="020B0603020202020204" pitchFamily="34" charset="0"/>
                <a:ea typeface="Calibri" panose="020F0502020204030204" pitchFamily="34" charset="0"/>
                <a:cs typeface="Arial" panose="020B0604020202020204" pitchFamily="34" charset="0"/>
              </a:rPr>
              <a:t>Suggested background music (all links are to Spotify):</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3"/>
              </a:rPr>
              <a:t>Sheku Kanneh-Mason – ‘Gabriel’s Message</a:t>
            </a: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u="sng" kern="100" dirty="0" err="1">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4"/>
              </a:rPr>
              <a:t>Gungor</a:t>
            </a: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4"/>
              </a:rPr>
              <a:t> – ‘Let there be</a:t>
            </a: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5"/>
              </a:rPr>
              <a:t>Grace Eun </a:t>
            </a:r>
            <a:r>
              <a:rPr lang="en-GB" sz="1200" u="sng" kern="100" dirty="0" err="1">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5"/>
              </a:rPr>
              <a:t>Hee</a:t>
            </a:r>
            <a:r>
              <a:rPr lang="en-GB" sz="1200" u="sng" kern="10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5"/>
              </a:rPr>
              <a:t> Kim – ‘To a maid engaged to Joseph</a:t>
            </a:r>
            <a:r>
              <a:rPr lang="en-GB" sz="1200" u="sng" kern="100">
                <a:solidFill>
                  <a:srgbClr val="0563C1"/>
                </a:solidFill>
                <a:effectLst/>
                <a:latin typeface="Trebuchet MS" panose="020B0603020202020204" pitchFamily="34" charset="0"/>
                <a:ea typeface="Calibri" panose="020F0502020204030204" pitchFamily="34" charset="0"/>
                <a:cs typeface="Arial" panose="020B0604020202020204" pitchFamily="34" charset="0"/>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B3BD08B-35C5-46AB-B66A-7F314460F392}" type="slidenum">
              <a:rPr lang="en-GB" smtClean="0"/>
              <a:t>25</a:t>
            </a:fld>
            <a:endParaRPr lang="en-GB"/>
          </a:p>
        </p:txBody>
      </p:sp>
    </p:spTree>
    <p:extLst>
      <p:ext uri="{BB962C8B-B14F-4D97-AF65-F5344CB8AC3E}">
        <p14:creationId xmlns:p14="http://schemas.microsoft.com/office/powerpoint/2010/main" val="36239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Trebuchet MS" panose="020B0603020202020204" pitchFamily="34" charset="0"/>
                <a:ea typeface="Calibri" panose="020F0502020204030204" pitchFamily="34" charset="0"/>
                <a:cs typeface="Arial" panose="020B0604020202020204" pitchFamily="34" charset="0"/>
              </a:rPr>
              <a:t>Suggested music (all links are to Spotify):</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3"/>
              </a:rPr>
              <a:t>Amy Grant – ‘Breath of Heaven</a:t>
            </a: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rPr>
              <a:t>’</a:t>
            </a:r>
            <a:r>
              <a:rPr lang="en-GB" sz="1200" kern="100" dirty="0">
                <a:effectLst/>
                <a:latin typeface="Trebuchet MS" panose="020B0603020202020204" pitchFamily="34" charset="0"/>
                <a:ea typeface="Calibri" panose="020F0502020204030204" pitchFamily="34" charset="0"/>
                <a:cs typeface="Arial" panose="020B0604020202020204" pitchFamily="34"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4"/>
              </a:rPr>
              <a:t>Over the Rhine – ‘The Trumpet Child</a:t>
            </a: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5"/>
              </a:rPr>
              <a:t>Alana </a:t>
            </a:r>
            <a:r>
              <a:rPr lang="en-GB" sz="1200" u="sng" kern="100" dirty="0" err="1">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5"/>
              </a:rPr>
              <a:t>Levandoski</a:t>
            </a: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5"/>
              </a:rPr>
              <a:t> – ‘Behold, I make all things new’ (Alpha)</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6"/>
              </a:rPr>
              <a:t>Lauren Daigle – ‘Light of the World’ – Behold Version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hlinkClick r:id="rId7"/>
              </a:rPr>
              <a:t>Brittany Hope – ‘Glory in the darkest place</a:t>
            </a:r>
            <a:r>
              <a:rPr lang="en-GB" sz="1200" u="sng" kern="100" dirty="0">
                <a:solidFill>
                  <a:srgbClr val="0563C1"/>
                </a:solidFill>
                <a:effectLst/>
                <a:latin typeface="Trebuchet MS" panose="020B0603020202020204" pitchFamily="34" charset="0"/>
                <a:ea typeface="Calibri" panose="020F0502020204030204" pitchFamily="34" charset="0"/>
                <a:cs typeface="Arial" panose="020B0604020202020204" pitchFamily="34" charset="0"/>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B3BD08B-35C5-46AB-B66A-7F314460F392}" type="slidenum">
              <a:rPr lang="en-GB" smtClean="0"/>
              <a:t>37</a:t>
            </a:fld>
            <a:endParaRPr lang="en-GB"/>
          </a:p>
        </p:txBody>
      </p:sp>
    </p:spTree>
    <p:extLst>
      <p:ext uri="{BB962C8B-B14F-4D97-AF65-F5344CB8AC3E}">
        <p14:creationId xmlns:p14="http://schemas.microsoft.com/office/powerpoint/2010/main" val="134140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Listen to song ‘What Child is This?’ by live musicians or demonstration track</a:t>
            </a:r>
          </a:p>
          <a:p>
            <a:endParaRPr lang="en-GB" dirty="0"/>
          </a:p>
        </p:txBody>
      </p:sp>
      <p:sp>
        <p:nvSpPr>
          <p:cNvPr id="4" name="Slide Number Placeholder 3"/>
          <p:cNvSpPr>
            <a:spLocks noGrp="1"/>
          </p:cNvSpPr>
          <p:nvPr>
            <p:ph type="sldNum" sz="quarter" idx="5"/>
          </p:nvPr>
        </p:nvSpPr>
        <p:spPr/>
        <p:txBody>
          <a:bodyPr/>
          <a:lstStyle/>
          <a:p>
            <a:fld id="{CB3BD08B-35C5-46AB-B66A-7F314460F392}" type="slidenum">
              <a:rPr lang="en-GB" smtClean="0"/>
              <a:t>53</a:t>
            </a:fld>
            <a:endParaRPr lang="en-GB"/>
          </a:p>
        </p:txBody>
      </p:sp>
    </p:spTree>
    <p:extLst>
      <p:ext uri="{BB962C8B-B14F-4D97-AF65-F5344CB8AC3E}">
        <p14:creationId xmlns:p14="http://schemas.microsoft.com/office/powerpoint/2010/main" val="406722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22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123A-3B6B-5CB9-1CAE-379381286967}"/>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70EBCAC-1CB7-64BA-80AE-BFFAAB24205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E8D848F-B0F0-0F34-6EA0-1C37550A6A58}"/>
              </a:ext>
            </a:extLst>
          </p:cNvPr>
          <p:cNvSpPr>
            <a:spLocks noGrp="1"/>
          </p:cNvSpPr>
          <p:nvPr>
            <p:ph type="dt" sz="half" idx="10"/>
          </p:nvPr>
        </p:nvSpPr>
        <p:spPr/>
        <p:txBody>
          <a:bodyPr/>
          <a:lstStyle/>
          <a:p>
            <a:fld id="{327DEAA2-501F-4FAA-9CC8-1C1388B62522}" type="datetimeFigureOut">
              <a:rPr lang="en-GB" smtClean="0"/>
              <a:t>01/10/2024</a:t>
            </a:fld>
            <a:endParaRPr lang="en-GB"/>
          </a:p>
        </p:txBody>
      </p:sp>
      <p:sp>
        <p:nvSpPr>
          <p:cNvPr id="5" name="Footer Placeholder 4">
            <a:extLst>
              <a:ext uri="{FF2B5EF4-FFF2-40B4-BE49-F238E27FC236}">
                <a16:creationId xmlns:a16="http://schemas.microsoft.com/office/drawing/2014/main" id="{C63E43EE-748C-8938-864F-97B1D01940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92FDDD-1A49-4534-A805-0CDDB84DBB4C}"/>
              </a:ext>
            </a:extLst>
          </p:cNvPr>
          <p:cNvSpPr>
            <a:spLocks noGrp="1"/>
          </p:cNvSpPr>
          <p:nvPr>
            <p:ph type="sldNum" sz="quarter" idx="12"/>
          </p:nvPr>
        </p:nvSpPr>
        <p:spPr/>
        <p:txBody>
          <a:bodyPr/>
          <a:lstStyle/>
          <a:p>
            <a:fld id="{4486DF42-81A8-49D3-B771-D01A7260F22A}" type="slidenum">
              <a:rPr lang="en-GB" smtClean="0"/>
              <a:t>‹#›</a:t>
            </a:fld>
            <a:endParaRPr lang="en-GB"/>
          </a:p>
        </p:txBody>
      </p:sp>
    </p:spTree>
    <p:extLst>
      <p:ext uri="{BB962C8B-B14F-4D97-AF65-F5344CB8AC3E}">
        <p14:creationId xmlns:p14="http://schemas.microsoft.com/office/powerpoint/2010/main" val="195660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FCC9-A2DF-3C27-283D-FC4305C690F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FD7F3CA-FA0C-4A78-A897-9F72C81A002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DDA53A-2CA5-703A-27F3-CB639C1D96FC}"/>
              </a:ext>
            </a:extLst>
          </p:cNvPr>
          <p:cNvSpPr>
            <a:spLocks noGrp="1"/>
          </p:cNvSpPr>
          <p:nvPr>
            <p:ph type="dt" sz="half" idx="10"/>
          </p:nvPr>
        </p:nvSpPr>
        <p:spPr/>
        <p:txBody>
          <a:bodyPr/>
          <a:lstStyle/>
          <a:p>
            <a:fld id="{327DEAA2-501F-4FAA-9CC8-1C1388B62522}" type="datetimeFigureOut">
              <a:rPr lang="en-GB" smtClean="0"/>
              <a:t>01/10/2024</a:t>
            </a:fld>
            <a:endParaRPr lang="en-GB"/>
          </a:p>
        </p:txBody>
      </p:sp>
      <p:sp>
        <p:nvSpPr>
          <p:cNvPr id="5" name="Footer Placeholder 4">
            <a:extLst>
              <a:ext uri="{FF2B5EF4-FFF2-40B4-BE49-F238E27FC236}">
                <a16:creationId xmlns:a16="http://schemas.microsoft.com/office/drawing/2014/main" id="{E9DE3FF4-3DAB-A6F4-2851-1A6881B631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84792C-D80E-ED1A-0F40-451E286BABE5}"/>
              </a:ext>
            </a:extLst>
          </p:cNvPr>
          <p:cNvSpPr>
            <a:spLocks noGrp="1"/>
          </p:cNvSpPr>
          <p:nvPr>
            <p:ph type="sldNum" sz="quarter" idx="12"/>
          </p:nvPr>
        </p:nvSpPr>
        <p:spPr/>
        <p:txBody>
          <a:bodyPr/>
          <a:lstStyle/>
          <a:p>
            <a:fld id="{4486DF42-81A8-49D3-B771-D01A7260F22A}" type="slidenum">
              <a:rPr lang="en-GB" smtClean="0"/>
              <a:t>‹#›</a:t>
            </a:fld>
            <a:endParaRPr lang="en-GB"/>
          </a:p>
        </p:txBody>
      </p:sp>
    </p:spTree>
    <p:extLst>
      <p:ext uri="{BB962C8B-B14F-4D97-AF65-F5344CB8AC3E}">
        <p14:creationId xmlns:p14="http://schemas.microsoft.com/office/powerpoint/2010/main" val="379179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8E39-45EC-20C5-4CE1-0B3D4B684CC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0478ECA-548F-634A-D53A-799F42191727}"/>
              </a:ext>
            </a:extLst>
          </p:cNvPr>
          <p:cNvSpPr>
            <a:spLocks noGrp="1"/>
          </p:cNvSpPr>
          <p:nvPr>
            <p:ph type="dt" sz="half" idx="10"/>
          </p:nvPr>
        </p:nvSpPr>
        <p:spPr/>
        <p:txBody>
          <a:bodyPr/>
          <a:lstStyle/>
          <a:p>
            <a:fld id="{327DEAA2-501F-4FAA-9CC8-1C1388B62522}" type="datetimeFigureOut">
              <a:rPr lang="en-GB" smtClean="0"/>
              <a:t>01/10/2024</a:t>
            </a:fld>
            <a:endParaRPr lang="en-GB"/>
          </a:p>
        </p:txBody>
      </p:sp>
      <p:sp>
        <p:nvSpPr>
          <p:cNvPr id="4" name="Footer Placeholder 3">
            <a:extLst>
              <a:ext uri="{FF2B5EF4-FFF2-40B4-BE49-F238E27FC236}">
                <a16:creationId xmlns:a16="http://schemas.microsoft.com/office/drawing/2014/main" id="{65816ADE-1C0C-4E2B-D49C-6295B9C588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A99871-D237-E88F-E3F5-17F540827A31}"/>
              </a:ext>
            </a:extLst>
          </p:cNvPr>
          <p:cNvSpPr>
            <a:spLocks noGrp="1"/>
          </p:cNvSpPr>
          <p:nvPr>
            <p:ph type="sldNum" sz="quarter" idx="12"/>
          </p:nvPr>
        </p:nvSpPr>
        <p:spPr/>
        <p:txBody>
          <a:bodyPr/>
          <a:lstStyle/>
          <a:p>
            <a:fld id="{4486DF42-81A8-49D3-B771-D01A7260F22A}" type="slidenum">
              <a:rPr lang="en-GB" smtClean="0"/>
              <a:t>‹#›</a:t>
            </a:fld>
            <a:endParaRPr lang="en-GB"/>
          </a:p>
        </p:txBody>
      </p:sp>
    </p:spTree>
    <p:extLst>
      <p:ext uri="{BB962C8B-B14F-4D97-AF65-F5344CB8AC3E}">
        <p14:creationId xmlns:p14="http://schemas.microsoft.com/office/powerpoint/2010/main" val="3598008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149F4-3302-F392-0093-952762DDD0B5}"/>
              </a:ext>
            </a:extLst>
          </p:cNvPr>
          <p:cNvSpPr>
            <a:spLocks noGrp="1"/>
          </p:cNvSpPr>
          <p:nvPr>
            <p:ph type="dt" sz="half" idx="10"/>
          </p:nvPr>
        </p:nvSpPr>
        <p:spPr/>
        <p:txBody>
          <a:bodyPr/>
          <a:lstStyle/>
          <a:p>
            <a:fld id="{327DEAA2-501F-4FAA-9CC8-1C1388B62522}" type="datetimeFigureOut">
              <a:rPr lang="en-GB" smtClean="0"/>
              <a:t>01/10/2024</a:t>
            </a:fld>
            <a:endParaRPr lang="en-GB"/>
          </a:p>
        </p:txBody>
      </p:sp>
      <p:sp>
        <p:nvSpPr>
          <p:cNvPr id="3" name="Footer Placeholder 2">
            <a:extLst>
              <a:ext uri="{FF2B5EF4-FFF2-40B4-BE49-F238E27FC236}">
                <a16:creationId xmlns:a16="http://schemas.microsoft.com/office/drawing/2014/main" id="{8C7D1254-9BAE-BD9D-CEEE-96DCB61725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2D271D-0189-25D8-FEA9-4EACBD7A26F0}"/>
              </a:ext>
            </a:extLst>
          </p:cNvPr>
          <p:cNvSpPr>
            <a:spLocks noGrp="1"/>
          </p:cNvSpPr>
          <p:nvPr>
            <p:ph type="sldNum" sz="quarter" idx="12"/>
          </p:nvPr>
        </p:nvSpPr>
        <p:spPr/>
        <p:txBody>
          <a:bodyPr/>
          <a:lstStyle/>
          <a:p>
            <a:fld id="{4486DF42-81A8-49D3-B771-D01A7260F22A}" type="slidenum">
              <a:rPr lang="en-GB" smtClean="0"/>
              <a:t>‹#›</a:t>
            </a:fld>
            <a:endParaRPr lang="en-GB"/>
          </a:p>
        </p:txBody>
      </p:sp>
    </p:spTree>
    <p:extLst>
      <p:ext uri="{BB962C8B-B14F-4D97-AF65-F5344CB8AC3E}">
        <p14:creationId xmlns:p14="http://schemas.microsoft.com/office/powerpoint/2010/main" val="312007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24D1-4B56-473C-873B-234DFB9DEE30}"/>
              </a:ext>
            </a:extLst>
          </p:cNvPr>
          <p:cNvSpPr>
            <a:spLocks noGrp="1"/>
          </p:cNvSpPr>
          <p:nvPr>
            <p:ph type="title"/>
          </p:nvPr>
        </p:nvSpPr>
        <p:spPr>
          <a:xfrm>
            <a:off x="623888" y="749300"/>
            <a:ext cx="7886700" cy="5397500"/>
          </a:xfrm>
        </p:spPr>
        <p:txBody>
          <a:bodyPr anchor="ctr"/>
          <a:lstStyle>
            <a:lvl1pPr>
              <a:defRPr sz="6000"/>
            </a:lvl1pPr>
          </a:lstStyle>
          <a:p>
            <a:r>
              <a:rPr lang="en-GB" dirty="0"/>
              <a:t>Click to edit Master title style</a:t>
            </a:r>
          </a:p>
        </p:txBody>
      </p:sp>
    </p:spTree>
    <p:extLst>
      <p:ext uri="{BB962C8B-B14F-4D97-AF65-F5344CB8AC3E}">
        <p14:creationId xmlns:p14="http://schemas.microsoft.com/office/powerpoint/2010/main" val="223246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2473-D913-9335-8B2E-FB3009385275}"/>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75D1D7-3701-DDC4-971F-EF18D040C0C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459FFBE-DFF8-C507-1810-71F45FA23160}"/>
              </a:ext>
            </a:extLst>
          </p:cNvPr>
          <p:cNvSpPr>
            <a:spLocks noGrp="1"/>
          </p:cNvSpPr>
          <p:nvPr>
            <p:ph type="dt" sz="half" idx="10"/>
          </p:nvPr>
        </p:nvSpPr>
        <p:spPr/>
        <p:txBody>
          <a:bodyPr/>
          <a:lstStyle/>
          <a:p>
            <a:fld id="{5111E235-A588-4B3A-88A1-8153EB821A85}" type="datetimeFigureOut">
              <a:rPr lang="en-GB" smtClean="0"/>
              <a:t>01/10/2024</a:t>
            </a:fld>
            <a:endParaRPr lang="en-GB"/>
          </a:p>
        </p:txBody>
      </p:sp>
      <p:sp>
        <p:nvSpPr>
          <p:cNvPr id="5" name="Footer Placeholder 4">
            <a:extLst>
              <a:ext uri="{FF2B5EF4-FFF2-40B4-BE49-F238E27FC236}">
                <a16:creationId xmlns:a16="http://schemas.microsoft.com/office/drawing/2014/main" id="{BA20B157-8042-AE74-C494-F55FD2293A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C3DE6C-C383-6426-BFF4-3471FD69FA6F}"/>
              </a:ext>
            </a:extLst>
          </p:cNvPr>
          <p:cNvSpPr>
            <a:spLocks noGrp="1"/>
          </p:cNvSpPr>
          <p:nvPr>
            <p:ph type="sldNum" sz="quarter" idx="12"/>
          </p:nvPr>
        </p:nvSpPr>
        <p:spPr/>
        <p:txBody>
          <a:bodyPr/>
          <a:lstStyle/>
          <a:p>
            <a:fld id="{DB04EDD6-70A0-469B-BE99-6A440E1664E0}" type="slidenum">
              <a:rPr lang="en-GB" smtClean="0"/>
              <a:t>‹#›</a:t>
            </a:fld>
            <a:endParaRPr lang="en-GB"/>
          </a:p>
        </p:txBody>
      </p:sp>
    </p:spTree>
    <p:extLst>
      <p:ext uri="{BB962C8B-B14F-4D97-AF65-F5344CB8AC3E}">
        <p14:creationId xmlns:p14="http://schemas.microsoft.com/office/powerpoint/2010/main" val="2732280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E09FE-F3D3-C1A6-A61C-F0FBF6A57734}"/>
              </a:ext>
            </a:extLst>
          </p:cNvPr>
          <p:cNvSpPr>
            <a:spLocks noGrp="1"/>
          </p:cNvSpPr>
          <p:nvPr>
            <p:ph type="dt" sz="half" idx="10"/>
          </p:nvPr>
        </p:nvSpPr>
        <p:spPr/>
        <p:txBody>
          <a:bodyPr/>
          <a:lstStyle/>
          <a:p>
            <a:fld id="{5111E235-A588-4B3A-88A1-8153EB821A85}" type="datetimeFigureOut">
              <a:rPr lang="en-GB" smtClean="0"/>
              <a:t>01/10/2024</a:t>
            </a:fld>
            <a:endParaRPr lang="en-GB"/>
          </a:p>
        </p:txBody>
      </p:sp>
      <p:sp>
        <p:nvSpPr>
          <p:cNvPr id="3" name="Footer Placeholder 2">
            <a:extLst>
              <a:ext uri="{FF2B5EF4-FFF2-40B4-BE49-F238E27FC236}">
                <a16:creationId xmlns:a16="http://schemas.microsoft.com/office/drawing/2014/main" id="{0CBC5DEE-5C30-38E5-545E-8610C15C5C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273A6F-D513-BB58-E7BC-F24B2D9A6CB2}"/>
              </a:ext>
            </a:extLst>
          </p:cNvPr>
          <p:cNvSpPr>
            <a:spLocks noGrp="1"/>
          </p:cNvSpPr>
          <p:nvPr>
            <p:ph type="sldNum" sz="quarter" idx="12"/>
          </p:nvPr>
        </p:nvSpPr>
        <p:spPr/>
        <p:txBody>
          <a:bodyPr/>
          <a:lstStyle/>
          <a:p>
            <a:fld id="{DB04EDD6-70A0-469B-BE99-6A440E1664E0}" type="slidenum">
              <a:rPr lang="en-GB" smtClean="0"/>
              <a:t>‹#›</a:t>
            </a:fld>
            <a:endParaRPr lang="en-GB"/>
          </a:p>
        </p:txBody>
      </p:sp>
    </p:spTree>
    <p:extLst>
      <p:ext uri="{BB962C8B-B14F-4D97-AF65-F5344CB8AC3E}">
        <p14:creationId xmlns:p14="http://schemas.microsoft.com/office/powerpoint/2010/main" val="1126692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D2EB767-E1B7-473A-80F7-CEBFE20AD626}" type="datetimeFigureOut">
              <a:rPr lang="en-GB" smtClean="0"/>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9A84-78B0-4BE8-BDF5-475F9A520419}" type="slidenum">
              <a:rPr lang="en-GB" smtClean="0"/>
              <a:t>‹#›</a:t>
            </a:fld>
            <a:endParaRPr lang="en-GB"/>
          </a:p>
        </p:txBody>
      </p:sp>
    </p:spTree>
    <p:extLst>
      <p:ext uri="{BB962C8B-B14F-4D97-AF65-F5344CB8AC3E}">
        <p14:creationId xmlns:p14="http://schemas.microsoft.com/office/powerpoint/2010/main" val="2902334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16888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045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09EE-963A-C26B-2ABC-93AFA99E7110}"/>
              </a:ext>
            </a:extLst>
          </p:cNvPr>
          <p:cNvSpPr>
            <a:spLocks noGrp="1"/>
          </p:cNvSpPr>
          <p:nvPr>
            <p:ph type="title"/>
          </p:nvPr>
        </p:nvSpPr>
        <p:spPr>
          <a:xfrm>
            <a:off x="1980097" y="2075581"/>
            <a:ext cx="7886700" cy="4543124"/>
          </a:xfrm>
        </p:spPr>
        <p:txBody>
          <a:bodyPr>
            <a:normAutofit/>
          </a:bodyPr>
          <a:lstStyle>
            <a:lvl1pPr>
              <a:lnSpc>
                <a:spcPct val="120000"/>
              </a:lnSpc>
              <a:defRPr sz="3200"/>
            </a:lvl1pPr>
          </a:lstStyle>
          <a:p>
            <a:r>
              <a:rPr lang="en-GB" dirty="0"/>
              <a:t>Click to edit Master title style</a:t>
            </a:r>
          </a:p>
        </p:txBody>
      </p:sp>
    </p:spTree>
    <p:extLst>
      <p:ext uri="{BB962C8B-B14F-4D97-AF65-F5344CB8AC3E}">
        <p14:creationId xmlns:p14="http://schemas.microsoft.com/office/powerpoint/2010/main" val="1098301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3655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77763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1387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5198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0682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43784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1728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0234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24D1-4B56-473C-873B-234DFB9DEE30}"/>
              </a:ext>
            </a:extLst>
          </p:cNvPr>
          <p:cNvSpPr>
            <a:spLocks noGrp="1"/>
          </p:cNvSpPr>
          <p:nvPr>
            <p:ph type="title"/>
          </p:nvPr>
        </p:nvSpPr>
        <p:spPr>
          <a:xfrm>
            <a:off x="623888" y="749300"/>
            <a:ext cx="7886700" cy="5397500"/>
          </a:xfrm>
        </p:spPr>
        <p:txBody>
          <a:bodyPr anchor="ctr"/>
          <a:lstStyle>
            <a:lvl1pPr>
              <a:defRPr sz="6000"/>
            </a:lvl1pPr>
          </a:lstStyle>
          <a:p>
            <a:r>
              <a:rPr lang="en-GB" dirty="0"/>
              <a:t>Click to edit Master title style</a:t>
            </a:r>
          </a:p>
        </p:txBody>
      </p:sp>
    </p:spTree>
    <p:extLst>
      <p:ext uri="{BB962C8B-B14F-4D97-AF65-F5344CB8AC3E}">
        <p14:creationId xmlns:p14="http://schemas.microsoft.com/office/powerpoint/2010/main" val="1932046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4AAF-9D7B-1AC3-28E2-CFEC5B137DA0}"/>
              </a:ext>
            </a:extLst>
          </p:cNvPr>
          <p:cNvSpPr>
            <a:spLocks noGrp="1"/>
          </p:cNvSpPr>
          <p:nvPr>
            <p:ph type="title"/>
          </p:nvPr>
        </p:nvSpPr>
        <p:spPr>
          <a:xfrm>
            <a:off x="623887" y="2090738"/>
            <a:ext cx="6615113" cy="3992562"/>
          </a:xfrm>
        </p:spPr>
        <p:txBody>
          <a:bodyPr anchor="ctr"/>
          <a:lstStyle>
            <a:lvl1pPr>
              <a:defRPr sz="6000">
                <a:solidFill>
                  <a:srgbClr val="FEE4B5"/>
                </a:solidFill>
                <a:latin typeface="Arial Black" panose="020B0A04020102020204" pitchFamily="34" charset="0"/>
              </a:defRPr>
            </a:lvl1pPr>
          </a:lstStyle>
          <a:p>
            <a:r>
              <a:rPr lang="en-GB" dirty="0"/>
              <a:t>Click to edit Master title style</a:t>
            </a:r>
          </a:p>
        </p:txBody>
      </p:sp>
    </p:spTree>
    <p:extLst>
      <p:ext uri="{BB962C8B-B14F-4D97-AF65-F5344CB8AC3E}">
        <p14:creationId xmlns:p14="http://schemas.microsoft.com/office/powerpoint/2010/main" val="231819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31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BF73-FA1C-1205-052D-2B9A9F34B746}"/>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0A6583C-FA45-371E-A868-D6F27771CA7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BE264D1-64ED-F6A6-C797-540B241230CB}"/>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5" name="Footer Placeholder 4">
            <a:extLst>
              <a:ext uri="{FF2B5EF4-FFF2-40B4-BE49-F238E27FC236}">
                <a16:creationId xmlns:a16="http://schemas.microsoft.com/office/drawing/2014/main" id="{47FCD01E-FC87-BD26-41B5-529453F56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13AC7-78A5-6223-000D-7DCB0C4BDBEE}"/>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1571770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D8AB-AB96-DD7B-DFAE-53B2DEA194E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B1A48C3-CE4C-904C-8390-51A8BA820E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563BA0F-CF60-FD5E-54FA-30051CD583CC}"/>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5" name="Footer Placeholder 4">
            <a:extLst>
              <a:ext uri="{FF2B5EF4-FFF2-40B4-BE49-F238E27FC236}">
                <a16:creationId xmlns:a16="http://schemas.microsoft.com/office/drawing/2014/main" id="{7055403A-F47D-1957-A8B5-9753FFEADF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8D4B3C-68E0-E106-49B0-4B07A579C468}"/>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4071080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184E-2935-76FE-4278-1736C0C64394}"/>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BC8FFF6-AE2C-1138-C3E2-AAE6E0E39CC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1BF6574-230A-CA0E-0A57-761F95EF0928}"/>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5" name="Footer Placeholder 4">
            <a:extLst>
              <a:ext uri="{FF2B5EF4-FFF2-40B4-BE49-F238E27FC236}">
                <a16:creationId xmlns:a16="http://schemas.microsoft.com/office/drawing/2014/main" id="{673B0FE6-FE3E-9C0E-1253-402A7A20BE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A6FEAB-210F-66C6-5CEB-BCD3EC1AF173}"/>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3387187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4B8D-F8F2-BDD2-DC53-2D68C3E334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E661702-F00E-EAB1-3C72-3BFFA8954D99}"/>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682B519-AA4C-B461-D926-873A098F3F45}"/>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5631A6B-9A65-620F-F93B-64F1A16CA207}"/>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6" name="Footer Placeholder 5">
            <a:extLst>
              <a:ext uri="{FF2B5EF4-FFF2-40B4-BE49-F238E27FC236}">
                <a16:creationId xmlns:a16="http://schemas.microsoft.com/office/drawing/2014/main" id="{A74C3A9B-B160-6C3F-68B5-EA71044A34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0A7472-CB1C-FF29-DAF2-AA7834B3ED76}"/>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3355144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5336-CC34-A451-CF62-37FE5AB339DB}"/>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829E2C5-D99D-D227-5E24-FAE03066C89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322B0A-E834-B844-542F-025E2CE4E35E}"/>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F60981E-BE1D-1780-DFBF-9A2748075C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109250-F91D-99B7-1A89-9B0325B094AD}"/>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53FA768-74F0-45A3-1592-A341B8777987}"/>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8" name="Footer Placeholder 7">
            <a:extLst>
              <a:ext uri="{FF2B5EF4-FFF2-40B4-BE49-F238E27FC236}">
                <a16:creationId xmlns:a16="http://schemas.microsoft.com/office/drawing/2014/main" id="{F683627B-BE31-6990-F831-5DCB1A664A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08C40C-69E5-0A58-94DD-24190576362D}"/>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4020995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21AC-A493-DD20-3136-AF899CE8025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7BD1CA4-B23D-CCFB-C069-4A01EA7B169B}"/>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4" name="Footer Placeholder 3">
            <a:extLst>
              <a:ext uri="{FF2B5EF4-FFF2-40B4-BE49-F238E27FC236}">
                <a16:creationId xmlns:a16="http://schemas.microsoft.com/office/drawing/2014/main" id="{902BF645-1A1D-2C1B-0850-B3238BEDA3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9639F8-7948-4943-6E17-D26EAD17E5F9}"/>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4171768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982A8-6CC0-DC8C-E6D6-E3DB590A3808}"/>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3" name="Footer Placeholder 2">
            <a:extLst>
              <a:ext uri="{FF2B5EF4-FFF2-40B4-BE49-F238E27FC236}">
                <a16:creationId xmlns:a16="http://schemas.microsoft.com/office/drawing/2014/main" id="{C5A51C13-7AD5-26E7-24E1-68EE0C6CEE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E3F01E-B93F-3687-1F87-188A646E8FDD}"/>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1418276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8653-3533-FF5B-6E6E-6A35D33EEE0D}"/>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29BA890-D5D5-D5D0-D1D0-29B43B60EE1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9D5ED13-0C2D-DD97-5C72-EE7496D940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7F51A0-61A4-FAA2-1DEA-F2CD9211E5F5}"/>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6" name="Footer Placeholder 5">
            <a:extLst>
              <a:ext uri="{FF2B5EF4-FFF2-40B4-BE49-F238E27FC236}">
                <a16:creationId xmlns:a16="http://schemas.microsoft.com/office/drawing/2014/main" id="{132879A5-6DE6-AC69-41AA-B4CC41969D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5C428C-F1F2-CEBD-E07B-1E8E666C82FB}"/>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3337696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67E4-0908-7BA3-BDCE-5282C7B44FBB}"/>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21D0E6B-10F1-6CFB-60B3-F527DAA28D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7D858C-0D32-99EF-FABB-55D84365B9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1BA0E1-5478-E078-A1C4-DA1934670161}"/>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6" name="Footer Placeholder 5">
            <a:extLst>
              <a:ext uri="{FF2B5EF4-FFF2-40B4-BE49-F238E27FC236}">
                <a16:creationId xmlns:a16="http://schemas.microsoft.com/office/drawing/2014/main" id="{0403515E-B2A3-B3D4-5990-3F80E3FD9E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133509-EA6E-6876-637A-E55FC9A41151}"/>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2059038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8FA4-6E3C-BFE9-08C8-B0860F77CF5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C70B55B-8913-D8C1-F997-D6298C092B2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BFA279-5BFC-4C5B-3474-D9FE69C7E252}"/>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5" name="Footer Placeholder 4">
            <a:extLst>
              <a:ext uri="{FF2B5EF4-FFF2-40B4-BE49-F238E27FC236}">
                <a16:creationId xmlns:a16="http://schemas.microsoft.com/office/drawing/2014/main" id="{7C807972-D432-E3C5-C071-E62FA7F2AB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8A343-E162-B54D-7399-81FCA74B90E2}"/>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394432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DB8B-A9F7-5E77-1052-1CE3D3B08F8A}"/>
              </a:ext>
            </a:extLst>
          </p:cNvPr>
          <p:cNvSpPr>
            <a:spLocks noGrp="1"/>
          </p:cNvSpPr>
          <p:nvPr>
            <p:ph type="ctrTitle"/>
          </p:nvPr>
        </p:nvSpPr>
        <p:spPr>
          <a:xfrm>
            <a:off x="1258503" y="2017512"/>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0864B6F-C158-2EBA-68B7-49E9EFC98485}"/>
              </a:ext>
            </a:extLst>
          </p:cNvPr>
          <p:cNvSpPr>
            <a:spLocks noGrp="1"/>
          </p:cNvSpPr>
          <p:nvPr>
            <p:ph type="subTitle" idx="1"/>
          </p:nvPr>
        </p:nvSpPr>
        <p:spPr>
          <a:xfrm>
            <a:off x="1258503" y="4477937"/>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1E2C474E-3232-6C26-784F-7340DA4E1596}"/>
              </a:ext>
            </a:extLst>
          </p:cNvPr>
          <p:cNvSpPr>
            <a:spLocks noGrp="1"/>
          </p:cNvSpPr>
          <p:nvPr>
            <p:ph type="dt" sz="half" idx="10"/>
          </p:nvPr>
        </p:nvSpPr>
        <p:spPr>
          <a:xfrm>
            <a:off x="628650" y="6356351"/>
            <a:ext cx="2057400" cy="365125"/>
          </a:xfrm>
          <a:prstGeom prst="rect">
            <a:avLst/>
          </a:prstGeom>
        </p:spPr>
        <p:txBody>
          <a:bodyPr/>
          <a:lstStyle/>
          <a:p>
            <a:fld id="{3A11D66B-53A4-465F-BF41-3E48FC40D0F6}" type="datetimeFigureOut">
              <a:rPr lang="en-GB" smtClean="0"/>
              <a:t>01/10/2024</a:t>
            </a:fld>
            <a:endParaRPr lang="en-GB"/>
          </a:p>
        </p:txBody>
      </p:sp>
      <p:sp>
        <p:nvSpPr>
          <p:cNvPr id="5" name="Footer Placeholder 4">
            <a:extLst>
              <a:ext uri="{FF2B5EF4-FFF2-40B4-BE49-F238E27FC236}">
                <a16:creationId xmlns:a16="http://schemas.microsoft.com/office/drawing/2014/main" id="{83F1F013-07D8-9607-54FB-08C82578BBC8}"/>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D08D66B-9541-08DA-698D-6FB57EF2F741}"/>
              </a:ext>
            </a:extLst>
          </p:cNvPr>
          <p:cNvSpPr>
            <a:spLocks noGrp="1"/>
          </p:cNvSpPr>
          <p:nvPr>
            <p:ph type="sldNum" sz="quarter" idx="12"/>
          </p:nvPr>
        </p:nvSpPr>
        <p:spPr>
          <a:xfrm>
            <a:off x="6457950" y="6356351"/>
            <a:ext cx="2057400" cy="365125"/>
          </a:xfrm>
          <a:prstGeom prst="rect">
            <a:avLst/>
          </a:prstGeom>
        </p:spPr>
        <p:txBody>
          <a:bodyPr/>
          <a:lstStyle/>
          <a:p>
            <a:fld id="{40A66FF2-969E-4460-B215-9738794EE174}" type="slidenum">
              <a:rPr lang="en-GB" smtClean="0"/>
              <a:t>‹#›</a:t>
            </a:fld>
            <a:endParaRPr lang="en-GB"/>
          </a:p>
        </p:txBody>
      </p:sp>
    </p:spTree>
    <p:extLst>
      <p:ext uri="{BB962C8B-B14F-4D97-AF65-F5344CB8AC3E}">
        <p14:creationId xmlns:p14="http://schemas.microsoft.com/office/powerpoint/2010/main" val="3601622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04675-9F2E-C467-4E99-09ECC2D0B1D5}"/>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975D876-C28D-852E-4304-040B32315395}"/>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3AD2EF-455F-B0D7-A202-B7973B8C4EBE}"/>
              </a:ext>
            </a:extLst>
          </p:cNvPr>
          <p:cNvSpPr>
            <a:spLocks noGrp="1"/>
          </p:cNvSpPr>
          <p:nvPr>
            <p:ph type="dt" sz="half" idx="10"/>
          </p:nvPr>
        </p:nvSpPr>
        <p:spPr/>
        <p:txBody>
          <a:bodyPr/>
          <a:lstStyle/>
          <a:p>
            <a:fld id="{6649FD5C-C8B7-413E-9FB1-1AF2D658AEE8}" type="datetimeFigureOut">
              <a:rPr lang="en-GB" smtClean="0"/>
              <a:t>01/10/2024</a:t>
            </a:fld>
            <a:endParaRPr lang="en-GB"/>
          </a:p>
        </p:txBody>
      </p:sp>
      <p:sp>
        <p:nvSpPr>
          <p:cNvPr id="5" name="Footer Placeholder 4">
            <a:extLst>
              <a:ext uri="{FF2B5EF4-FFF2-40B4-BE49-F238E27FC236}">
                <a16:creationId xmlns:a16="http://schemas.microsoft.com/office/drawing/2014/main" id="{4D8D17F8-CAF0-8DE5-DABF-F0D0A49C70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474718-4BDB-E4E6-5CB1-314DA25986A5}"/>
              </a:ext>
            </a:extLst>
          </p:cNvPr>
          <p:cNvSpPr>
            <a:spLocks noGrp="1"/>
          </p:cNvSpPr>
          <p:nvPr>
            <p:ph type="sldNum" sz="quarter" idx="12"/>
          </p:nvPr>
        </p:nvSpPr>
        <p:spPr/>
        <p:txBody>
          <a:bodyPr/>
          <a:lstStyle/>
          <a:p>
            <a:fld id="{359C63FE-828A-4779-85ED-329744550D7E}" type="slidenum">
              <a:rPr lang="en-GB" smtClean="0"/>
              <a:t>‹#›</a:t>
            </a:fld>
            <a:endParaRPr lang="en-GB"/>
          </a:p>
        </p:txBody>
      </p:sp>
    </p:spTree>
    <p:extLst>
      <p:ext uri="{BB962C8B-B14F-4D97-AF65-F5344CB8AC3E}">
        <p14:creationId xmlns:p14="http://schemas.microsoft.com/office/powerpoint/2010/main" val="12861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24D1-4B56-473C-873B-234DFB9DEE30}"/>
              </a:ext>
            </a:extLst>
          </p:cNvPr>
          <p:cNvSpPr>
            <a:spLocks noGrp="1"/>
          </p:cNvSpPr>
          <p:nvPr>
            <p:ph type="title"/>
          </p:nvPr>
        </p:nvSpPr>
        <p:spPr>
          <a:xfrm>
            <a:off x="623888" y="749300"/>
            <a:ext cx="7886700" cy="5397500"/>
          </a:xfrm>
        </p:spPr>
        <p:txBody>
          <a:bodyPr anchor="ctr"/>
          <a:lstStyle>
            <a:lvl1pPr>
              <a:defRPr sz="6000"/>
            </a:lvl1pPr>
          </a:lstStyle>
          <a:p>
            <a:r>
              <a:rPr lang="en-GB" dirty="0"/>
              <a:t>Click to edit Master title style</a:t>
            </a:r>
          </a:p>
        </p:txBody>
      </p:sp>
    </p:spTree>
    <p:extLst>
      <p:ext uri="{BB962C8B-B14F-4D97-AF65-F5344CB8AC3E}">
        <p14:creationId xmlns:p14="http://schemas.microsoft.com/office/powerpoint/2010/main" val="385632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E4E3-B60B-C10C-E7D0-FDD0CE19885F}"/>
              </a:ext>
            </a:extLst>
          </p:cNvPr>
          <p:cNvSpPr>
            <a:spLocks noGrp="1"/>
          </p:cNvSpPr>
          <p:nvPr>
            <p:ph type="title"/>
          </p:nvPr>
        </p:nvSpPr>
        <p:spPr>
          <a:xfrm>
            <a:off x="628650" y="2222500"/>
            <a:ext cx="7886700" cy="4332304"/>
          </a:xfrm>
        </p:spPr>
        <p:txBody>
          <a:bodyPr/>
          <a:lstStyle/>
          <a:p>
            <a:r>
              <a:rPr lang="en-GB" dirty="0"/>
              <a:t>Click to edit Master title style</a:t>
            </a:r>
          </a:p>
        </p:txBody>
      </p:sp>
    </p:spTree>
    <p:extLst>
      <p:ext uri="{BB962C8B-B14F-4D97-AF65-F5344CB8AC3E}">
        <p14:creationId xmlns:p14="http://schemas.microsoft.com/office/powerpoint/2010/main" val="67309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AC31-3EE2-76A2-0184-15BD278D6BC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559ABFC-7C7E-CEAA-ACE1-5D5E51B0E30E}"/>
              </a:ext>
            </a:extLst>
          </p:cNvPr>
          <p:cNvSpPr>
            <a:spLocks noGrp="1"/>
          </p:cNvSpPr>
          <p:nvPr>
            <p:ph idx="1"/>
          </p:nvPr>
        </p:nvSpPr>
        <p:spPr>
          <a:xfrm>
            <a:off x="628650" y="2656573"/>
            <a:ext cx="7886700" cy="35203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EB97DBA-80EC-4728-8DF0-1EEA33298713}"/>
              </a:ext>
            </a:extLst>
          </p:cNvPr>
          <p:cNvSpPr>
            <a:spLocks noGrp="1"/>
          </p:cNvSpPr>
          <p:nvPr>
            <p:ph type="dt" sz="half" idx="10"/>
          </p:nvPr>
        </p:nvSpPr>
        <p:spPr>
          <a:xfrm>
            <a:off x="628650" y="6356351"/>
            <a:ext cx="2057400" cy="365125"/>
          </a:xfrm>
          <a:prstGeom prst="rect">
            <a:avLst/>
          </a:prstGeom>
        </p:spPr>
        <p:txBody>
          <a:bodyPr/>
          <a:lstStyle/>
          <a:p>
            <a:fld id="{D50A3757-BC1F-43EF-B6F5-8823F0C55F2C}" type="datetimeFigureOut">
              <a:rPr lang="en-GB" smtClean="0"/>
              <a:t>01/10/2024</a:t>
            </a:fld>
            <a:endParaRPr lang="en-GB"/>
          </a:p>
        </p:txBody>
      </p:sp>
      <p:sp>
        <p:nvSpPr>
          <p:cNvPr id="5" name="Footer Placeholder 4">
            <a:extLst>
              <a:ext uri="{FF2B5EF4-FFF2-40B4-BE49-F238E27FC236}">
                <a16:creationId xmlns:a16="http://schemas.microsoft.com/office/drawing/2014/main" id="{25626FEC-51F5-83D0-CEB9-82213A63C59E}"/>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BF99B1D-7DF4-3866-329D-E5CE407C9FC4}"/>
              </a:ext>
            </a:extLst>
          </p:cNvPr>
          <p:cNvSpPr>
            <a:spLocks noGrp="1"/>
          </p:cNvSpPr>
          <p:nvPr>
            <p:ph type="sldNum" sz="quarter" idx="12"/>
          </p:nvPr>
        </p:nvSpPr>
        <p:spPr>
          <a:xfrm>
            <a:off x="6457950" y="6356351"/>
            <a:ext cx="2057400" cy="365125"/>
          </a:xfrm>
          <a:prstGeom prst="rect">
            <a:avLst/>
          </a:prstGeom>
        </p:spPr>
        <p:txBody>
          <a:bodyPr/>
          <a:lstStyle/>
          <a:p>
            <a:fld id="{C6291DA4-4A35-496D-A147-0B8D22DCEB95}" type="slidenum">
              <a:rPr lang="en-GB" smtClean="0"/>
              <a:t>‹#›</a:t>
            </a:fld>
            <a:endParaRPr lang="en-GB"/>
          </a:p>
        </p:txBody>
      </p:sp>
    </p:spTree>
    <p:extLst>
      <p:ext uri="{BB962C8B-B14F-4D97-AF65-F5344CB8AC3E}">
        <p14:creationId xmlns:p14="http://schemas.microsoft.com/office/powerpoint/2010/main" val="149687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05F0B-3C2E-F5C6-7512-82A1DF7F3B05}"/>
              </a:ext>
            </a:extLst>
          </p:cNvPr>
          <p:cNvSpPr>
            <a:spLocks noGrp="1"/>
          </p:cNvSpPr>
          <p:nvPr>
            <p:ph type="dt" sz="half" idx="10"/>
          </p:nvPr>
        </p:nvSpPr>
        <p:spPr>
          <a:xfrm>
            <a:off x="628650" y="6356351"/>
            <a:ext cx="2057400" cy="365125"/>
          </a:xfrm>
          <a:prstGeom prst="rect">
            <a:avLst/>
          </a:prstGeom>
        </p:spPr>
        <p:txBody>
          <a:bodyPr/>
          <a:lstStyle/>
          <a:p>
            <a:fld id="{D50A3757-BC1F-43EF-B6F5-8823F0C55F2C}" type="datetimeFigureOut">
              <a:rPr lang="en-GB" smtClean="0"/>
              <a:t>01/10/2024</a:t>
            </a:fld>
            <a:endParaRPr lang="en-GB"/>
          </a:p>
        </p:txBody>
      </p:sp>
      <p:sp>
        <p:nvSpPr>
          <p:cNvPr id="3" name="Footer Placeholder 2">
            <a:extLst>
              <a:ext uri="{FF2B5EF4-FFF2-40B4-BE49-F238E27FC236}">
                <a16:creationId xmlns:a16="http://schemas.microsoft.com/office/drawing/2014/main" id="{5A78EBE5-C75C-912C-32FC-EACF94B0CED7}"/>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8CD29B2-2614-F607-3552-CCD239338999}"/>
              </a:ext>
            </a:extLst>
          </p:cNvPr>
          <p:cNvSpPr>
            <a:spLocks noGrp="1"/>
          </p:cNvSpPr>
          <p:nvPr>
            <p:ph type="sldNum" sz="quarter" idx="12"/>
          </p:nvPr>
        </p:nvSpPr>
        <p:spPr>
          <a:xfrm>
            <a:off x="6457950" y="6356351"/>
            <a:ext cx="2057400" cy="365125"/>
          </a:xfrm>
          <a:prstGeom prst="rect">
            <a:avLst/>
          </a:prstGeom>
        </p:spPr>
        <p:txBody>
          <a:bodyPr/>
          <a:lstStyle/>
          <a:p>
            <a:fld id="{C6291DA4-4A35-496D-A147-0B8D22DCEB95}" type="slidenum">
              <a:rPr lang="en-GB" smtClean="0"/>
              <a:t>‹#›</a:t>
            </a:fld>
            <a:endParaRPr lang="en-GB"/>
          </a:p>
        </p:txBody>
      </p:sp>
    </p:spTree>
    <p:extLst>
      <p:ext uri="{BB962C8B-B14F-4D97-AF65-F5344CB8AC3E}">
        <p14:creationId xmlns:p14="http://schemas.microsoft.com/office/powerpoint/2010/main" val="4561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4AAF-9D7B-1AC3-28E2-CFEC5B137DA0}"/>
              </a:ext>
            </a:extLst>
          </p:cNvPr>
          <p:cNvSpPr>
            <a:spLocks noGrp="1"/>
          </p:cNvSpPr>
          <p:nvPr>
            <p:ph type="title"/>
          </p:nvPr>
        </p:nvSpPr>
        <p:spPr>
          <a:xfrm>
            <a:off x="623887" y="2090738"/>
            <a:ext cx="6615113" cy="3992562"/>
          </a:xfrm>
        </p:spPr>
        <p:txBody>
          <a:bodyPr anchor="ctr"/>
          <a:lstStyle>
            <a:lvl1pPr>
              <a:defRPr sz="6000">
                <a:solidFill>
                  <a:srgbClr val="FEE4B5"/>
                </a:solidFill>
                <a:latin typeface="Arial Black" panose="020B0A04020102020204" pitchFamily="34" charset="0"/>
              </a:defRPr>
            </a:lvl1pPr>
          </a:lstStyle>
          <a:p>
            <a:r>
              <a:rPr lang="en-GB" dirty="0"/>
              <a:t>Click to edit Master title style</a:t>
            </a:r>
          </a:p>
        </p:txBody>
      </p:sp>
    </p:spTree>
    <p:extLst>
      <p:ext uri="{BB962C8B-B14F-4D97-AF65-F5344CB8AC3E}">
        <p14:creationId xmlns:p14="http://schemas.microsoft.com/office/powerpoint/2010/main" val="2567258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8.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9.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56101"/>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3FB442-3C91-16F9-F21C-B94F09125F95}"/>
              </a:ext>
            </a:extLst>
          </p:cNvPr>
          <p:cNvSpPr>
            <a:spLocks noGrp="1"/>
          </p:cNvSpPr>
          <p:nvPr>
            <p:ph type="title"/>
          </p:nvPr>
        </p:nvSpPr>
        <p:spPr>
          <a:xfrm>
            <a:off x="1885950" y="2019300"/>
            <a:ext cx="7391300" cy="4445000"/>
          </a:xfrm>
          <a:prstGeom prst="rect">
            <a:avLst/>
          </a:prstGeom>
        </p:spPr>
        <p:txBody>
          <a:bodyPr vert="horz" lIns="91440" tIns="45720" rIns="91440" bIns="45720" rtlCol="0" anchor="ctr">
            <a:normAutofit/>
          </a:bodyPr>
          <a:lstStyle/>
          <a:p>
            <a:endParaRPr lang="en-GB" dirty="0"/>
          </a:p>
        </p:txBody>
      </p:sp>
    </p:spTree>
    <p:extLst>
      <p:ext uri="{BB962C8B-B14F-4D97-AF65-F5344CB8AC3E}">
        <p14:creationId xmlns:p14="http://schemas.microsoft.com/office/powerpoint/2010/main" val="7392621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1" r:id="rId3"/>
    <p:sldLayoutId id="2147483716" r:id="rId4"/>
  </p:sldLayoutIdLst>
  <p:txStyles>
    <p:titleStyle>
      <a:lvl1pPr algn="l" defTabSz="914400" rtl="0" eaLnBrk="1" latinLnBrk="0" hangingPunct="1">
        <a:lnSpc>
          <a:spcPct val="90000"/>
        </a:lnSpc>
        <a:spcBef>
          <a:spcPct val="0"/>
        </a:spcBef>
        <a:buNone/>
        <a:defRPr sz="4400" kern="1200">
          <a:solidFill>
            <a:srgbClr val="FEE4B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8EB44E-AFAF-DC8B-BC11-E874D9F8AD5E}"/>
              </a:ext>
            </a:extLst>
          </p:cNvPr>
          <p:cNvSpPr>
            <a:spLocks noGrp="1"/>
          </p:cNvSpPr>
          <p:nvPr>
            <p:ph type="title"/>
          </p:nvPr>
        </p:nvSpPr>
        <p:spPr>
          <a:xfrm>
            <a:off x="628650" y="2222500"/>
            <a:ext cx="7886700" cy="4152900"/>
          </a:xfrm>
          <a:prstGeom prst="rect">
            <a:avLst/>
          </a:prstGeom>
        </p:spPr>
        <p:txBody>
          <a:bodyPr vert="horz" lIns="91440" tIns="45720" rIns="91440" bIns="45720" rtlCol="0" anchor="ctr">
            <a:normAutofit/>
          </a:bodyPr>
          <a:lstStyle/>
          <a:p>
            <a:r>
              <a:rPr lang="en-GB" dirty="0"/>
              <a:t>Click to edit Master title style</a:t>
            </a:r>
          </a:p>
        </p:txBody>
      </p:sp>
    </p:spTree>
    <p:extLst>
      <p:ext uri="{BB962C8B-B14F-4D97-AF65-F5344CB8AC3E}">
        <p14:creationId xmlns:p14="http://schemas.microsoft.com/office/powerpoint/2010/main" val="3306605617"/>
      </p:ext>
    </p:extLst>
  </p:cSld>
  <p:clrMap bg1="lt1" tx1="dk1" bg2="lt2" tx2="dk2" accent1="accent1" accent2="accent2" accent3="accent3" accent4="accent4" accent5="accent5" accent6="accent6" hlink="hlink" folHlink="folHlink"/>
  <p:sldLayoutIdLst>
    <p:sldLayoutId id="2147483678" r:id="rId1"/>
    <p:sldLayoutId id="2147483674" r:id="rId2"/>
    <p:sldLayoutId id="2147483679" r:id="rId3"/>
  </p:sldLayoutIdLst>
  <p:txStyles>
    <p:titleStyle>
      <a:lvl1pPr algn="r" defTabSz="914400" rtl="0" eaLnBrk="1" latinLnBrk="0" hangingPunct="1">
        <a:lnSpc>
          <a:spcPct val="90000"/>
        </a:lnSpc>
        <a:spcBef>
          <a:spcPct val="0"/>
        </a:spcBef>
        <a:buNone/>
        <a:defRPr sz="4400" kern="1200">
          <a:solidFill>
            <a:srgbClr val="FEE4B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410C46-890A-2D61-FC53-2619310F6CF9}"/>
              </a:ext>
            </a:extLst>
          </p:cNvPr>
          <p:cNvSpPr>
            <a:spLocks noGrp="1"/>
          </p:cNvSpPr>
          <p:nvPr>
            <p:ph type="title"/>
          </p:nvPr>
        </p:nvSpPr>
        <p:spPr>
          <a:xfrm>
            <a:off x="628650" y="2103438"/>
            <a:ext cx="78867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4FCE0168-0068-CC3D-BDB2-7E121CBC02D6}"/>
              </a:ext>
            </a:extLst>
          </p:cNvPr>
          <p:cNvSpPr>
            <a:spLocks noGrp="1"/>
          </p:cNvSpPr>
          <p:nvPr>
            <p:ph type="body" idx="1"/>
          </p:nvPr>
        </p:nvSpPr>
        <p:spPr>
          <a:xfrm>
            <a:off x="628650" y="4851399"/>
            <a:ext cx="7886700" cy="132556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E98F9D-A8FC-04F9-5C34-BFE68A0D256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DEAA2-501F-4FAA-9CC8-1C1388B62522}" type="datetimeFigureOut">
              <a:rPr lang="en-GB" smtClean="0"/>
              <a:t>01/10/2024</a:t>
            </a:fld>
            <a:endParaRPr lang="en-GB"/>
          </a:p>
        </p:txBody>
      </p:sp>
      <p:sp>
        <p:nvSpPr>
          <p:cNvPr id="5" name="Footer Placeholder 4">
            <a:extLst>
              <a:ext uri="{FF2B5EF4-FFF2-40B4-BE49-F238E27FC236}">
                <a16:creationId xmlns:a16="http://schemas.microsoft.com/office/drawing/2014/main" id="{BD55B081-B1CF-A809-27E2-B795397494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429512-BB9F-02B2-D800-B87DF37ACE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6DF42-81A8-49D3-B771-D01A7260F22A}" type="slidenum">
              <a:rPr lang="en-GB" smtClean="0"/>
              <a:t>‹#›</a:t>
            </a:fld>
            <a:endParaRPr lang="en-GB"/>
          </a:p>
        </p:txBody>
      </p:sp>
    </p:spTree>
    <p:extLst>
      <p:ext uri="{BB962C8B-B14F-4D97-AF65-F5344CB8AC3E}">
        <p14:creationId xmlns:p14="http://schemas.microsoft.com/office/powerpoint/2010/main" val="2949944532"/>
      </p:ext>
    </p:extLst>
  </p:cSld>
  <p:clrMap bg1="lt1" tx1="dk1" bg2="lt2" tx2="dk2" accent1="accent1" accent2="accent2" accent3="accent3" accent4="accent4" accent5="accent5" accent6="accent6" hlink="hlink" folHlink="folHlink"/>
  <p:sldLayoutIdLst>
    <p:sldLayoutId id="2147483695" r:id="rId1"/>
    <p:sldLayoutId id="2147483693" r:id="rId2"/>
    <p:sldLayoutId id="2147483694" r:id="rId3"/>
    <p:sldLayoutId id="2147483698" r:id="rId4"/>
    <p:sldLayoutId id="2147483699" r:id="rId5"/>
  </p:sldLayoutIdLst>
  <p:txStyles>
    <p:titleStyle>
      <a:lvl1pPr algn="l" defTabSz="914400" rtl="0" eaLnBrk="1" latinLnBrk="0" hangingPunct="1">
        <a:lnSpc>
          <a:spcPct val="90000"/>
        </a:lnSpc>
        <a:spcBef>
          <a:spcPct val="0"/>
        </a:spcBef>
        <a:buNone/>
        <a:defRPr sz="4400" kern="1200">
          <a:solidFill>
            <a:srgbClr val="FEE4B5"/>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4D05D0-0CD8-0BED-B8AD-11828004BA15}"/>
              </a:ext>
            </a:extLst>
          </p:cNvPr>
          <p:cNvSpPr>
            <a:spLocks noGrp="1"/>
          </p:cNvSpPr>
          <p:nvPr>
            <p:ph type="title"/>
          </p:nvPr>
        </p:nvSpPr>
        <p:spPr>
          <a:xfrm>
            <a:off x="628650" y="681039"/>
            <a:ext cx="7886700" cy="3609975"/>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A795DFC4-870B-450B-DC2B-C394636AEB8A}"/>
              </a:ext>
            </a:extLst>
          </p:cNvPr>
          <p:cNvSpPr>
            <a:spLocks noGrp="1"/>
          </p:cNvSpPr>
          <p:nvPr>
            <p:ph type="body" idx="1"/>
          </p:nvPr>
        </p:nvSpPr>
        <p:spPr>
          <a:xfrm>
            <a:off x="628650" y="4495800"/>
            <a:ext cx="7886700" cy="16811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FB9207A4-FB1A-1F3E-750E-C703BCC4E9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1E235-A588-4B3A-88A1-8153EB821A85}" type="datetimeFigureOut">
              <a:rPr lang="en-GB" smtClean="0"/>
              <a:t>01/10/2024</a:t>
            </a:fld>
            <a:endParaRPr lang="en-GB"/>
          </a:p>
        </p:txBody>
      </p:sp>
      <p:sp>
        <p:nvSpPr>
          <p:cNvPr id="5" name="Footer Placeholder 4">
            <a:extLst>
              <a:ext uri="{FF2B5EF4-FFF2-40B4-BE49-F238E27FC236}">
                <a16:creationId xmlns:a16="http://schemas.microsoft.com/office/drawing/2014/main" id="{323FD09A-7830-8110-BE48-A89D0C1368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5DF71C-D0AF-2A0B-8EBD-07532443D0A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4EDD6-70A0-469B-BE99-6A440E1664E0}" type="slidenum">
              <a:rPr lang="en-GB" smtClean="0"/>
              <a:t>‹#›</a:t>
            </a:fld>
            <a:endParaRPr lang="en-GB"/>
          </a:p>
        </p:txBody>
      </p:sp>
    </p:spTree>
    <p:extLst>
      <p:ext uri="{BB962C8B-B14F-4D97-AF65-F5344CB8AC3E}">
        <p14:creationId xmlns:p14="http://schemas.microsoft.com/office/powerpoint/2010/main" val="2427142210"/>
      </p:ext>
    </p:extLst>
  </p:cSld>
  <p:clrMap bg1="lt1" tx1="dk1" bg2="lt2" tx2="dk2" accent1="accent1" accent2="accent2" accent3="accent3" accent4="accent4" accent5="accent5" accent6="accent6" hlink="hlink" folHlink="folHlink"/>
  <p:sldLayoutIdLst>
    <p:sldLayoutId id="2147483711" r:id="rId1"/>
    <p:sldLayoutId id="2147483709" r:id="rId2"/>
    <p:sldLayoutId id="2147483715" r:id="rId3"/>
  </p:sldLayoutIdLst>
  <p:txStyles>
    <p:titleStyle>
      <a:lvl1pPr algn="l" defTabSz="914400" rtl="0" eaLnBrk="1" latinLnBrk="0" hangingPunct="1">
        <a:lnSpc>
          <a:spcPct val="90000"/>
        </a:lnSpc>
        <a:spcBef>
          <a:spcPct val="0"/>
        </a:spcBef>
        <a:buNone/>
        <a:defRPr sz="4400" kern="1200">
          <a:solidFill>
            <a:srgbClr val="FEE4B5"/>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4230456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BBC7C-5D4F-E09E-5F81-E2A28113166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F244914-CFFD-69BB-0758-9C7C86426D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D5A759-B31D-FE5F-D90B-9AB7CE697CD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9FD5C-C8B7-413E-9FB1-1AF2D658AEE8}" type="datetimeFigureOut">
              <a:rPr lang="en-GB" smtClean="0"/>
              <a:t>01/10/2024</a:t>
            </a:fld>
            <a:endParaRPr lang="en-GB"/>
          </a:p>
        </p:txBody>
      </p:sp>
      <p:sp>
        <p:nvSpPr>
          <p:cNvPr id="5" name="Footer Placeholder 4">
            <a:extLst>
              <a:ext uri="{FF2B5EF4-FFF2-40B4-BE49-F238E27FC236}">
                <a16:creationId xmlns:a16="http://schemas.microsoft.com/office/drawing/2014/main" id="{C22C2A6D-788E-ABBB-10E7-1744AD1B466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745081-9265-CBDF-63BE-567D15E9BF0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C63FE-828A-4779-85ED-329744550D7E}" type="slidenum">
              <a:rPr lang="en-GB" smtClean="0"/>
              <a:t>‹#›</a:t>
            </a:fld>
            <a:endParaRPr lang="en-GB"/>
          </a:p>
        </p:txBody>
      </p:sp>
    </p:spTree>
    <p:extLst>
      <p:ext uri="{BB962C8B-B14F-4D97-AF65-F5344CB8AC3E}">
        <p14:creationId xmlns:p14="http://schemas.microsoft.com/office/powerpoint/2010/main" val="9379179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shield with white text&#10;&#10;Description automatically generated">
            <a:extLst>
              <a:ext uri="{FF2B5EF4-FFF2-40B4-BE49-F238E27FC236}">
                <a16:creationId xmlns:a16="http://schemas.microsoft.com/office/drawing/2014/main" id="{D080E25E-4455-7DB5-7F1B-A0AE40A27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25" y="5782942"/>
            <a:ext cx="809158" cy="809158"/>
          </a:xfrm>
          <a:prstGeom prst="rect">
            <a:avLst/>
          </a:prstGeom>
        </p:spPr>
      </p:pic>
    </p:spTree>
    <p:extLst>
      <p:ext uri="{BB962C8B-B14F-4D97-AF65-F5344CB8AC3E}">
        <p14:creationId xmlns:p14="http://schemas.microsoft.com/office/powerpoint/2010/main" val="78424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CAD86-AE94-229F-93DD-7E5EE35B1C75}"/>
              </a:ext>
            </a:extLst>
          </p:cNvPr>
          <p:cNvSpPr>
            <a:spLocks noGrp="1"/>
          </p:cNvSpPr>
          <p:nvPr>
            <p:ph type="title"/>
          </p:nvPr>
        </p:nvSpPr>
        <p:spPr>
          <a:xfrm>
            <a:off x="314325" y="2033384"/>
            <a:ext cx="8515350" cy="4332304"/>
          </a:xfrm>
        </p:spPr>
        <p:txBody>
          <a:bodyPr>
            <a:normAutofit/>
          </a:bodyPr>
          <a:lstStyle/>
          <a:p>
            <a:r>
              <a:rPr lang="en-GB" sz="3200" dirty="0"/>
              <a:t>Are the hungry seated </a:t>
            </a:r>
            <a:br>
              <a:rPr lang="en-GB" sz="3200" dirty="0"/>
            </a:br>
            <a:r>
              <a:rPr lang="en-GB" sz="3200" dirty="0"/>
              <a:t>round the tables of the rich? </a:t>
            </a:r>
            <a:br>
              <a:rPr lang="en-GB" sz="3200" dirty="0"/>
            </a:br>
            <a:r>
              <a:rPr lang="en-GB" sz="3200" dirty="0"/>
              <a:t>Are the homeless settled </a:t>
            </a:r>
            <a:br>
              <a:rPr lang="en-GB" sz="3200" dirty="0"/>
            </a:br>
            <a:r>
              <a:rPr lang="en-GB" sz="3200" dirty="0"/>
              <a:t>in a stable with others? </a:t>
            </a:r>
            <a:br>
              <a:rPr lang="en-GB" sz="3200" dirty="0"/>
            </a:br>
            <a:r>
              <a:rPr lang="en-GB" sz="3200" dirty="0"/>
              <a:t>Are the powerful </a:t>
            </a:r>
            <a:br>
              <a:rPr lang="en-GB" sz="3200" dirty="0"/>
            </a:br>
            <a:r>
              <a:rPr lang="en-GB" sz="3200" dirty="0"/>
              <a:t>worriedly pacing </a:t>
            </a:r>
            <a:br>
              <a:rPr lang="en-GB" sz="3200" dirty="0"/>
            </a:br>
            <a:r>
              <a:rPr lang="en-GB" sz="3200" dirty="0"/>
              <a:t>their corridors of power?</a:t>
            </a:r>
            <a:br>
              <a:rPr lang="en-GB" sz="3200" dirty="0"/>
            </a:br>
            <a:r>
              <a:rPr lang="en-GB" sz="3200" dirty="0"/>
              <a:t> </a:t>
            </a:r>
            <a:br>
              <a:rPr lang="en-GB" sz="3200" dirty="0"/>
            </a:br>
            <a:r>
              <a:rPr lang="en-GB" sz="3200" dirty="0"/>
              <a:t>Nearly, nearly …</a:t>
            </a:r>
          </a:p>
        </p:txBody>
      </p:sp>
      <p:sp>
        <p:nvSpPr>
          <p:cNvPr id="5" name="Content Placeholder 2">
            <a:extLst>
              <a:ext uri="{FF2B5EF4-FFF2-40B4-BE49-F238E27FC236}">
                <a16:creationId xmlns:a16="http://schemas.microsoft.com/office/drawing/2014/main" id="{A0FCD9FE-201D-80B6-E39E-1537E77892E1}"/>
              </a:ext>
            </a:extLst>
          </p:cNvPr>
          <p:cNvSpPr txBox="1">
            <a:spLocks/>
          </p:cNvSpPr>
          <p:nvPr/>
        </p:nvSpPr>
        <p:spPr>
          <a:xfrm>
            <a:off x="0" y="6510862"/>
            <a:ext cx="4397339" cy="817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‘Nearly’ by Roddy Hamilton</a:t>
            </a:r>
            <a:endParaRPr lang="en-GB" sz="1200" dirty="0">
              <a:solidFill>
                <a:schemeClr val="bg1"/>
              </a:solidFill>
            </a:endParaRPr>
          </a:p>
        </p:txBody>
      </p:sp>
      <p:pic>
        <p:nvPicPr>
          <p:cNvPr id="7" name="Picture 6">
            <a:extLst>
              <a:ext uri="{FF2B5EF4-FFF2-40B4-BE49-F238E27FC236}">
                <a16:creationId xmlns:a16="http://schemas.microsoft.com/office/drawing/2014/main" id="{7D899E93-F6F8-F4FC-07DE-AA6A0F305C10}"/>
              </a:ext>
            </a:extLst>
          </p:cNvPr>
          <p:cNvPicPr>
            <a:picLocks noChangeAspect="1"/>
          </p:cNvPicPr>
          <p:nvPr/>
        </p:nvPicPr>
        <p:blipFill rotWithShape="1">
          <a:blip r:embed="rId2">
            <a:extLst>
              <a:ext uri="{28A0092B-C50C-407E-A947-70E740481C1C}">
                <a14:useLocalDpi xmlns:a14="http://schemas.microsoft.com/office/drawing/2010/main" val="0"/>
              </a:ext>
            </a:extLst>
          </a:blip>
          <a:srcRect l="54552" t="54597" b="28000"/>
          <a:stretch/>
        </p:blipFill>
        <p:spPr>
          <a:xfrm rot="10800000">
            <a:off x="-988712" y="4190842"/>
            <a:ext cx="4397338" cy="947198"/>
          </a:xfrm>
          <a:prstGeom prst="rect">
            <a:avLst/>
          </a:prstGeom>
        </p:spPr>
      </p:pic>
    </p:spTree>
    <p:extLst>
      <p:ext uri="{BB962C8B-B14F-4D97-AF65-F5344CB8AC3E}">
        <p14:creationId xmlns:p14="http://schemas.microsoft.com/office/powerpoint/2010/main" val="245871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55C4-52DA-8D6E-21BF-9B514292A2F0}"/>
              </a:ext>
            </a:extLst>
          </p:cNvPr>
          <p:cNvSpPr>
            <a:spLocks noGrp="1"/>
          </p:cNvSpPr>
          <p:nvPr>
            <p:ph type="title"/>
          </p:nvPr>
        </p:nvSpPr>
        <p:spPr>
          <a:xfrm>
            <a:off x="966920" y="2178558"/>
            <a:ext cx="7886700" cy="4332304"/>
          </a:xfrm>
        </p:spPr>
        <p:txBody>
          <a:bodyPr>
            <a:normAutofit/>
          </a:bodyPr>
          <a:lstStyle/>
          <a:p>
            <a:r>
              <a:rPr lang="en-GB" sz="3000" dirty="0"/>
              <a:t>Is the journey joined? </a:t>
            </a:r>
            <a:br>
              <a:rPr lang="en-GB" sz="3000" dirty="0"/>
            </a:br>
            <a:r>
              <a:rPr lang="en-GB" sz="3000" dirty="0"/>
              <a:t>Is Heaven preparing? </a:t>
            </a:r>
            <a:br>
              <a:rPr lang="en-GB" sz="3000" dirty="0"/>
            </a:br>
            <a:r>
              <a:rPr lang="en-GB" sz="3000" dirty="0"/>
              <a:t>Is Incarnation ready? </a:t>
            </a:r>
            <a:br>
              <a:rPr lang="en-GB" sz="3000" dirty="0"/>
            </a:br>
            <a:br>
              <a:rPr lang="en-GB" sz="3000" dirty="0"/>
            </a:br>
            <a:r>
              <a:rPr lang="en-GB" sz="3000" dirty="0"/>
              <a:t>Just about, just about …</a:t>
            </a:r>
          </a:p>
        </p:txBody>
      </p:sp>
      <p:sp>
        <p:nvSpPr>
          <p:cNvPr id="5" name="Content Placeholder 2">
            <a:extLst>
              <a:ext uri="{FF2B5EF4-FFF2-40B4-BE49-F238E27FC236}">
                <a16:creationId xmlns:a16="http://schemas.microsoft.com/office/drawing/2014/main" id="{961EB3F0-E389-7EC9-C835-6C18EEC3FD9B}"/>
              </a:ext>
            </a:extLst>
          </p:cNvPr>
          <p:cNvSpPr txBox="1">
            <a:spLocks/>
          </p:cNvSpPr>
          <p:nvPr/>
        </p:nvSpPr>
        <p:spPr>
          <a:xfrm>
            <a:off x="0" y="6510862"/>
            <a:ext cx="4397339" cy="817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‘Nearly’ by Roddy Hamilton</a:t>
            </a:r>
            <a:endParaRPr lang="en-GB" sz="1200" dirty="0">
              <a:solidFill>
                <a:schemeClr val="bg1"/>
              </a:solidFill>
            </a:endParaRPr>
          </a:p>
        </p:txBody>
      </p:sp>
      <p:pic>
        <p:nvPicPr>
          <p:cNvPr id="7" name="Picture 6">
            <a:extLst>
              <a:ext uri="{FF2B5EF4-FFF2-40B4-BE49-F238E27FC236}">
                <a16:creationId xmlns:a16="http://schemas.microsoft.com/office/drawing/2014/main" id="{7ECADAE0-0D0C-89E2-99A0-9513F48FB2CF}"/>
              </a:ext>
            </a:extLst>
          </p:cNvPr>
          <p:cNvPicPr>
            <a:picLocks noChangeAspect="1"/>
          </p:cNvPicPr>
          <p:nvPr/>
        </p:nvPicPr>
        <p:blipFill rotWithShape="1">
          <a:blip r:embed="rId2">
            <a:extLst>
              <a:ext uri="{28A0092B-C50C-407E-A947-70E740481C1C}">
                <a14:useLocalDpi xmlns:a14="http://schemas.microsoft.com/office/drawing/2010/main" val="0"/>
              </a:ext>
            </a:extLst>
          </a:blip>
          <a:srcRect l="54552" t="54597" b="28000"/>
          <a:stretch/>
        </p:blipFill>
        <p:spPr>
          <a:xfrm rot="10800000">
            <a:off x="-988712" y="4190842"/>
            <a:ext cx="4397338" cy="947198"/>
          </a:xfrm>
          <a:prstGeom prst="rect">
            <a:avLst/>
          </a:prstGeom>
        </p:spPr>
      </p:pic>
    </p:spTree>
    <p:extLst>
      <p:ext uri="{BB962C8B-B14F-4D97-AF65-F5344CB8AC3E}">
        <p14:creationId xmlns:p14="http://schemas.microsoft.com/office/powerpoint/2010/main" val="39098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DD6D-1882-4438-E259-2798C389DE72}"/>
              </a:ext>
            </a:extLst>
          </p:cNvPr>
          <p:cNvSpPr>
            <a:spLocks noGrp="1"/>
          </p:cNvSpPr>
          <p:nvPr>
            <p:ph type="title"/>
          </p:nvPr>
        </p:nvSpPr>
        <p:spPr>
          <a:xfrm>
            <a:off x="1049890" y="2284145"/>
            <a:ext cx="7886700" cy="4332304"/>
          </a:xfrm>
        </p:spPr>
        <p:txBody>
          <a:bodyPr>
            <a:noAutofit/>
          </a:bodyPr>
          <a:lstStyle/>
          <a:p>
            <a:r>
              <a:rPr lang="en-GB" sz="3200" dirty="0"/>
              <a:t>Welcome to the fading minutes </a:t>
            </a:r>
            <a:br>
              <a:rPr lang="en-GB" sz="3200" dirty="0"/>
            </a:br>
            <a:r>
              <a:rPr lang="en-GB" sz="3200" dirty="0"/>
              <a:t>of the waiting time,</a:t>
            </a:r>
            <a:br>
              <a:rPr lang="en-GB" sz="3200" dirty="0"/>
            </a:br>
            <a:r>
              <a:rPr lang="en-GB" sz="3200" dirty="0"/>
              <a:t>The last of darkening nights; </a:t>
            </a:r>
            <a:br>
              <a:rPr lang="en-GB" sz="3200" dirty="0"/>
            </a:br>
            <a:r>
              <a:rPr lang="en-GB" sz="3200" dirty="0"/>
              <a:t>And know the light will begin to </a:t>
            </a:r>
            <a:br>
              <a:rPr lang="en-GB" sz="3200" dirty="0"/>
            </a:br>
            <a:r>
              <a:rPr lang="en-GB" sz="3200" dirty="0"/>
              <a:t>stretch the days once more, </a:t>
            </a:r>
            <a:br>
              <a:rPr lang="en-GB" sz="3200" dirty="0"/>
            </a:br>
            <a:r>
              <a:rPr lang="en-GB" sz="3200" dirty="0"/>
              <a:t>for God is on the way. </a:t>
            </a:r>
            <a:br>
              <a:rPr lang="en-GB" sz="3200" dirty="0"/>
            </a:br>
            <a:r>
              <a:rPr lang="en-GB" sz="3200" dirty="0"/>
              <a:t>It’s time to hold your breath </a:t>
            </a:r>
            <a:br>
              <a:rPr lang="en-GB" sz="3200" dirty="0"/>
            </a:br>
            <a:r>
              <a:rPr lang="en-GB" sz="3200" dirty="0"/>
              <a:t>and start the rumour.</a:t>
            </a:r>
            <a:br>
              <a:rPr lang="en-GB" sz="3200" dirty="0"/>
            </a:br>
            <a:r>
              <a:rPr lang="en-GB" sz="3200" dirty="0"/>
              <a:t>Soon and very soon God is here – Immanuel</a:t>
            </a:r>
          </a:p>
        </p:txBody>
      </p:sp>
      <p:sp>
        <p:nvSpPr>
          <p:cNvPr id="4" name="Content Placeholder 2">
            <a:extLst>
              <a:ext uri="{FF2B5EF4-FFF2-40B4-BE49-F238E27FC236}">
                <a16:creationId xmlns:a16="http://schemas.microsoft.com/office/drawing/2014/main" id="{57D188EF-FA1B-4B5A-A8FC-15B5C30F3302}"/>
              </a:ext>
            </a:extLst>
          </p:cNvPr>
          <p:cNvSpPr txBox="1">
            <a:spLocks/>
          </p:cNvSpPr>
          <p:nvPr/>
        </p:nvSpPr>
        <p:spPr>
          <a:xfrm>
            <a:off x="0" y="6510862"/>
            <a:ext cx="4397339" cy="817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‘Nearly’ by Roddy Hamilton</a:t>
            </a:r>
            <a:endParaRPr lang="en-GB" sz="1200" dirty="0">
              <a:solidFill>
                <a:schemeClr val="bg1"/>
              </a:solidFill>
            </a:endParaRPr>
          </a:p>
        </p:txBody>
      </p:sp>
      <p:pic>
        <p:nvPicPr>
          <p:cNvPr id="6" name="Picture 5">
            <a:extLst>
              <a:ext uri="{FF2B5EF4-FFF2-40B4-BE49-F238E27FC236}">
                <a16:creationId xmlns:a16="http://schemas.microsoft.com/office/drawing/2014/main" id="{AC7E5D28-7397-B9B3-F411-89F3B4AE69F7}"/>
              </a:ext>
            </a:extLst>
          </p:cNvPr>
          <p:cNvPicPr>
            <a:picLocks noChangeAspect="1"/>
          </p:cNvPicPr>
          <p:nvPr/>
        </p:nvPicPr>
        <p:blipFill rotWithShape="1">
          <a:blip r:embed="rId2">
            <a:extLst>
              <a:ext uri="{28A0092B-C50C-407E-A947-70E740481C1C}">
                <a14:useLocalDpi xmlns:a14="http://schemas.microsoft.com/office/drawing/2010/main" val="0"/>
              </a:ext>
            </a:extLst>
          </a:blip>
          <a:srcRect l="54552" t="54597" b="28000"/>
          <a:stretch/>
        </p:blipFill>
        <p:spPr>
          <a:xfrm rot="10800000">
            <a:off x="-988712" y="4190842"/>
            <a:ext cx="4397338" cy="947198"/>
          </a:xfrm>
          <a:prstGeom prst="rect">
            <a:avLst/>
          </a:prstGeom>
        </p:spPr>
      </p:pic>
    </p:spTree>
    <p:extLst>
      <p:ext uri="{BB962C8B-B14F-4D97-AF65-F5344CB8AC3E}">
        <p14:creationId xmlns:p14="http://schemas.microsoft.com/office/powerpoint/2010/main" val="133262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795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8E47-5C1F-88F4-025A-EB609ABF145B}"/>
              </a:ext>
            </a:extLst>
          </p:cNvPr>
          <p:cNvSpPr>
            <a:spLocks noGrp="1"/>
          </p:cNvSpPr>
          <p:nvPr>
            <p:ph type="title"/>
          </p:nvPr>
        </p:nvSpPr>
        <p:spPr>
          <a:xfrm>
            <a:off x="1980097" y="1993389"/>
            <a:ext cx="7886700" cy="4543124"/>
          </a:xfrm>
        </p:spPr>
        <p:txBody>
          <a:bodyPr>
            <a:normAutofit fontScale="90000"/>
          </a:bodyPr>
          <a:lstStyle/>
          <a:p>
            <a:r>
              <a:rPr lang="en-GB" dirty="0"/>
              <a:t>O come, O come, Immanuel,</a:t>
            </a:r>
            <a:br>
              <a:rPr lang="en-GB" dirty="0"/>
            </a:br>
            <a:r>
              <a:rPr lang="en-GB" dirty="0"/>
              <a:t>And ransom captive Israel</a:t>
            </a:r>
            <a:br>
              <a:rPr lang="en-GB" dirty="0"/>
            </a:br>
            <a:r>
              <a:rPr lang="en-GB" dirty="0"/>
              <a:t>That mourns in lonely exile here</a:t>
            </a:r>
            <a:br>
              <a:rPr lang="en-GB" dirty="0"/>
            </a:br>
            <a:r>
              <a:rPr lang="en-GB" dirty="0"/>
              <a:t>Until the Son of God appear.</a:t>
            </a:r>
            <a:br>
              <a:rPr lang="en-GB" dirty="0"/>
            </a:br>
            <a:br>
              <a:rPr lang="en-GB" dirty="0"/>
            </a:br>
            <a:r>
              <a:rPr lang="en-GB" i="1" dirty="0"/>
              <a:t>Rejoice, rejoice! </a:t>
            </a:r>
            <a:br>
              <a:rPr lang="en-GB" i="1" dirty="0"/>
            </a:br>
            <a:r>
              <a:rPr lang="en-GB" i="1" dirty="0"/>
              <a:t>Immanuel shall come to thee, </a:t>
            </a:r>
            <a:br>
              <a:rPr lang="en-GB" i="1" dirty="0"/>
            </a:br>
            <a:r>
              <a:rPr lang="en-GB" i="1" dirty="0"/>
              <a:t>O Israel.</a:t>
            </a:r>
          </a:p>
        </p:txBody>
      </p:sp>
      <p:pic>
        <p:nvPicPr>
          <p:cNvPr id="4" name="Picture 3">
            <a:extLst>
              <a:ext uri="{FF2B5EF4-FFF2-40B4-BE49-F238E27FC236}">
                <a16:creationId xmlns:a16="http://schemas.microsoft.com/office/drawing/2014/main" id="{94528D82-F8C1-11C8-C576-2BAF8BB44443}"/>
              </a:ext>
            </a:extLst>
          </p:cNvPr>
          <p:cNvPicPr>
            <a:picLocks noChangeAspect="1"/>
          </p:cNvPicPr>
          <p:nvPr/>
        </p:nvPicPr>
        <p:blipFill rotWithShape="1">
          <a:blip r:embed="rId2">
            <a:extLst>
              <a:ext uri="{28A0092B-C50C-407E-A947-70E740481C1C}">
                <a14:useLocalDpi xmlns:a14="http://schemas.microsoft.com/office/drawing/2010/main" val="0"/>
              </a:ext>
            </a:extLst>
          </a:blip>
          <a:srcRect l="-710" t="40702" r="75026" b="40272"/>
          <a:stretch/>
        </p:blipFill>
        <p:spPr>
          <a:xfrm>
            <a:off x="7163903" y="5994854"/>
            <a:ext cx="2071549" cy="863146"/>
          </a:xfrm>
          <a:prstGeom prst="rect">
            <a:avLst/>
          </a:prstGeom>
        </p:spPr>
      </p:pic>
    </p:spTree>
    <p:extLst>
      <p:ext uri="{BB962C8B-B14F-4D97-AF65-F5344CB8AC3E}">
        <p14:creationId xmlns:p14="http://schemas.microsoft.com/office/powerpoint/2010/main" val="155663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8E47-5C1F-88F4-025A-EB609ABF145B}"/>
              </a:ext>
            </a:extLst>
          </p:cNvPr>
          <p:cNvSpPr>
            <a:spLocks noGrp="1"/>
          </p:cNvSpPr>
          <p:nvPr>
            <p:ph type="title"/>
          </p:nvPr>
        </p:nvSpPr>
        <p:spPr>
          <a:xfrm>
            <a:off x="1466392" y="2003664"/>
            <a:ext cx="7886700" cy="4543124"/>
          </a:xfrm>
        </p:spPr>
        <p:txBody>
          <a:bodyPr>
            <a:normAutofit fontScale="90000"/>
          </a:bodyPr>
          <a:lstStyle/>
          <a:p>
            <a:r>
              <a:rPr lang="en-GB" dirty="0"/>
              <a:t>O come, O come, thou Lord of might,</a:t>
            </a:r>
            <a:br>
              <a:rPr lang="en-GB" dirty="0"/>
            </a:br>
            <a:r>
              <a:rPr lang="en-GB" dirty="0"/>
              <a:t>Who to thy tribes, on Sinai’s height,</a:t>
            </a:r>
            <a:br>
              <a:rPr lang="en-GB" dirty="0"/>
            </a:br>
            <a:r>
              <a:rPr lang="en-GB" dirty="0"/>
              <a:t>In ancient times didst give the law</a:t>
            </a:r>
            <a:br>
              <a:rPr lang="en-GB" dirty="0"/>
            </a:br>
            <a:r>
              <a:rPr lang="en-GB" dirty="0"/>
              <a:t>In cloud and majesty and awe:</a:t>
            </a:r>
            <a:br>
              <a:rPr lang="en-GB" dirty="0"/>
            </a:br>
            <a:br>
              <a:rPr lang="en-GB" dirty="0"/>
            </a:br>
            <a:r>
              <a:rPr lang="en-GB" i="1" dirty="0"/>
              <a:t>Rejoice, rejoice! </a:t>
            </a:r>
            <a:br>
              <a:rPr lang="en-GB" i="1" dirty="0"/>
            </a:br>
            <a:r>
              <a:rPr lang="en-GB" i="1" dirty="0"/>
              <a:t>Immanuel shall come to thee, </a:t>
            </a:r>
            <a:br>
              <a:rPr lang="en-GB" i="1" dirty="0"/>
            </a:br>
            <a:r>
              <a:rPr lang="en-GB" i="1" dirty="0"/>
              <a:t>O Israel.</a:t>
            </a:r>
          </a:p>
        </p:txBody>
      </p:sp>
      <p:pic>
        <p:nvPicPr>
          <p:cNvPr id="4" name="Picture 3">
            <a:extLst>
              <a:ext uri="{FF2B5EF4-FFF2-40B4-BE49-F238E27FC236}">
                <a16:creationId xmlns:a16="http://schemas.microsoft.com/office/drawing/2014/main" id="{9BE81D36-2018-F883-8D57-718B7B92C504}"/>
              </a:ext>
            </a:extLst>
          </p:cNvPr>
          <p:cNvPicPr>
            <a:picLocks noChangeAspect="1"/>
          </p:cNvPicPr>
          <p:nvPr/>
        </p:nvPicPr>
        <p:blipFill rotWithShape="1">
          <a:blip r:embed="rId2">
            <a:extLst>
              <a:ext uri="{28A0092B-C50C-407E-A947-70E740481C1C}">
                <a14:useLocalDpi xmlns:a14="http://schemas.microsoft.com/office/drawing/2010/main" val="0"/>
              </a:ext>
            </a:extLst>
          </a:blip>
          <a:srcRect l="-710" t="40702" r="75026" b="40272"/>
          <a:stretch/>
        </p:blipFill>
        <p:spPr>
          <a:xfrm>
            <a:off x="7163903" y="5994854"/>
            <a:ext cx="2071549" cy="863146"/>
          </a:xfrm>
          <a:prstGeom prst="rect">
            <a:avLst/>
          </a:prstGeom>
        </p:spPr>
      </p:pic>
    </p:spTree>
    <p:extLst>
      <p:ext uri="{BB962C8B-B14F-4D97-AF65-F5344CB8AC3E}">
        <p14:creationId xmlns:p14="http://schemas.microsoft.com/office/powerpoint/2010/main" val="108466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8E47-5C1F-88F4-025A-EB609ABF145B}"/>
              </a:ext>
            </a:extLst>
          </p:cNvPr>
          <p:cNvSpPr>
            <a:spLocks noGrp="1"/>
          </p:cNvSpPr>
          <p:nvPr>
            <p:ph type="title"/>
          </p:nvPr>
        </p:nvSpPr>
        <p:spPr>
          <a:xfrm>
            <a:off x="1476663" y="2003663"/>
            <a:ext cx="7886700" cy="4543124"/>
          </a:xfrm>
        </p:spPr>
        <p:txBody>
          <a:bodyPr>
            <a:normAutofit fontScale="90000"/>
          </a:bodyPr>
          <a:lstStyle/>
          <a:p>
            <a:r>
              <a:rPr lang="en-GB" dirty="0"/>
              <a:t>O come, thou Rod of Jesse, free</a:t>
            </a:r>
            <a:br>
              <a:rPr lang="en-GB" dirty="0"/>
            </a:br>
            <a:r>
              <a:rPr lang="en-GB" dirty="0"/>
              <a:t>Thine own from Satan’s tyranny;</a:t>
            </a:r>
            <a:br>
              <a:rPr lang="en-GB" dirty="0"/>
            </a:br>
            <a:r>
              <a:rPr lang="en-GB" dirty="0"/>
              <a:t>From depths of Hell thy people save</a:t>
            </a:r>
            <a:br>
              <a:rPr lang="en-GB" dirty="0"/>
            </a:br>
            <a:r>
              <a:rPr lang="en-GB" dirty="0"/>
              <a:t>And give them victory o’er the grave:</a:t>
            </a:r>
            <a:br>
              <a:rPr lang="en-GB" dirty="0"/>
            </a:br>
            <a:br>
              <a:rPr lang="en-GB" dirty="0"/>
            </a:br>
            <a:r>
              <a:rPr lang="en-GB" i="1" dirty="0"/>
              <a:t>Rejoice, rejoice! </a:t>
            </a:r>
            <a:br>
              <a:rPr lang="en-GB" i="1" dirty="0"/>
            </a:br>
            <a:r>
              <a:rPr lang="en-GB" i="1" dirty="0"/>
              <a:t>Immanuel shall come to thee, </a:t>
            </a:r>
            <a:br>
              <a:rPr lang="en-GB" i="1" dirty="0"/>
            </a:br>
            <a:r>
              <a:rPr lang="en-GB" i="1" dirty="0"/>
              <a:t>O Israel.</a:t>
            </a:r>
          </a:p>
        </p:txBody>
      </p:sp>
      <p:pic>
        <p:nvPicPr>
          <p:cNvPr id="3" name="Picture 2">
            <a:extLst>
              <a:ext uri="{FF2B5EF4-FFF2-40B4-BE49-F238E27FC236}">
                <a16:creationId xmlns:a16="http://schemas.microsoft.com/office/drawing/2014/main" id="{2CF0869A-A7D8-FDD5-127E-272F6A7C4B85}"/>
              </a:ext>
            </a:extLst>
          </p:cNvPr>
          <p:cNvPicPr>
            <a:picLocks noChangeAspect="1"/>
          </p:cNvPicPr>
          <p:nvPr/>
        </p:nvPicPr>
        <p:blipFill rotWithShape="1">
          <a:blip r:embed="rId2">
            <a:extLst>
              <a:ext uri="{28A0092B-C50C-407E-A947-70E740481C1C}">
                <a14:useLocalDpi xmlns:a14="http://schemas.microsoft.com/office/drawing/2010/main" val="0"/>
              </a:ext>
            </a:extLst>
          </a:blip>
          <a:srcRect l="-710" t="40702" r="75026" b="40272"/>
          <a:stretch/>
        </p:blipFill>
        <p:spPr>
          <a:xfrm>
            <a:off x="7163903" y="5994854"/>
            <a:ext cx="2071549" cy="863146"/>
          </a:xfrm>
          <a:prstGeom prst="rect">
            <a:avLst/>
          </a:prstGeom>
        </p:spPr>
      </p:pic>
    </p:spTree>
    <p:extLst>
      <p:ext uri="{BB962C8B-B14F-4D97-AF65-F5344CB8AC3E}">
        <p14:creationId xmlns:p14="http://schemas.microsoft.com/office/powerpoint/2010/main" val="206192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8E47-5C1F-88F4-025A-EB609ABF145B}"/>
              </a:ext>
            </a:extLst>
          </p:cNvPr>
          <p:cNvSpPr>
            <a:spLocks noGrp="1"/>
          </p:cNvSpPr>
          <p:nvPr>
            <p:ph type="title"/>
          </p:nvPr>
        </p:nvSpPr>
        <p:spPr>
          <a:xfrm>
            <a:off x="1569131" y="1315092"/>
            <a:ext cx="7886700" cy="5303613"/>
          </a:xfrm>
        </p:spPr>
        <p:txBody>
          <a:bodyPr>
            <a:normAutofit fontScale="90000"/>
          </a:bodyPr>
          <a:lstStyle/>
          <a:p>
            <a:r>
              <a:rPr lang="en-GB" dirty="0"/>
              <a:t>O come, thou Dayspring, </a:t>
            </a:r>
            <a:br>
              <a:rPr lang="en-GB" dirty="0"/>
            </a:br>
            <a:r>
              <a:rPr lang="en-GB" dirty="0"/>
              <a:t>come and cheer</a:t>
            </a:r>
            <a:br>
              <a:rPr lang="en-GB" dirty="0"/>
            </a:br>
            <a:r>
              <a:rPr lang="en-GB" dirty="0"/>
              <a:t>Our spirits by thine advent here;</a:t>
            </a:r>
            <a:br>
              <a:rPr lang="en-GB" dirty="0"/>
            </a:br>
            <a:r>
              <a:rPr lang="en-GB" dirty="0"/>
              <a:t>Disperse the gloomy clouds of night,</a:t>
            </a:r>
            <a:br>
              <a:rPr lang="en-GB" dirty="0"/>
            </a:br>
            <a:r>
              <a:rPr lang="en-GB" dirty="0"/>
              <a:t>And death’s dark shadows put to flight:</a:t>
            </a:r>
            <a:br>
              <a:rPr lang="en-GB" dirty="0"/>
            </a:br>
            <a:br>
              <a:rPr lang="en-GB" dirty="0"/>
            </a:br>
            <a:r>
              <a:rPr lang="en-GB" i="1" dirty="0"/>
              <a:t>Rejoice, rejoice! </a:t>
            </a:r>
            <a:br>
              <a:rPr lang="en-GB" i="1" dirty="0"/>
            </a:br>
            <a:r>
              <a:rPr lang="en-GB" i="1" dirty="0"/>
              <a:t>Immanuel shall come to thee, </a:t>
            </a:r>
            <a:br>
              <a:rPr lang="en-GB" i="1" dirty="0"/>
            </a:br>
            <a:r>
              <a:rPr lang="en-GB" i="1" dirty="0"/>
              <a:t>O Israel.</a:t>
            </a:r>
          </a:p>
        </p:txBody>
      </p:sp>
      <p:pic>
        <p:nvPicPr>
          <p:cNvPr id="5" name="Picture 4">
            <a:extLst>
              <a:ext uri="{FF2B5EF4-FFF2-40B4-BE49-F238E27FC236}">
                <a16:creationId xmlns:a16="http://schemas.microsoft.com/office/drawing/2014/main" id="{A11ED10A-2549-B3C4-DC18-16C63FFD0BD1}"/>
              </a:ext>
            </a:extLst>
          </p:cNvPr>
          <p:cNvPicPr>
            <a:picLocks noChangeAspect="1"/>
          </p:cNvPicPr>
          <p:nvPr/>
        </p:nvPicPr>
        <p:blipFill rotWithShape="1">
          <a:blip r:embed="rId2">
            <a:extLst>
              <a:ext uri="{28A0092B-C50C-407E-A947-70E740481C1C}">
                <a14:useLocalDpi xmlns:a14="http://schemas.microsoft.com/office/drawing/2010/main" val="0"/>
              </a:ext>
            </a:extLst>
          </a:blip>
          <a:srcRect l="-710" t="40702" r="75026" b="40272"/>
          <a:stretch/>
        </p:blipFill>
        <p:spPr>
          <a:xfrm>
            <a:off x="7163903" y="5994854"/>
            <a:ext cx="2071549" cy="863146"/>
          </a:xfrm>
          <a:prstGeom prst="rect">
            <a:avLst/>
          </a:prstGeom>
        </p:spPr>
      </p:pic>
    </p:spTree>
    <p:extLst>
      <p:ext uri="{BB962C8B-B14F-4D97-AF65-F5344CB8AC3E}">
        <p14:creationId xmlns:p14="http://schemas.microsoft.com/office/powerpoint/2010/main" val="340100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8E47-5C1F-88F4-025A-EB609ABF145B}"/>
              </a:ext>
            </a:extLst>
          </p:cNvPr>
          <p:cNvSpPr>
            <a:spLocks noGrp="1"/>
          </p:cNvSpPr>
          <p:nvPr>
            <p:ph type="title"/>
          </p:nvPr>
        </p:nvSpPr>
        <p:spPr>
          <a:xfrm>
            <a:off x="1435567" y="2024210"/>
            <a:ext cx="7886700" cy="4543124"/>
          </a:xfrm>
        </p:spPr>
        <p:txBody>
          <a:bodyPr>
            <a:normAutofit fontScale="90000"/>
          </a:bodyPr>
          <a:lstStyle/>
          <a:p>
            <a:r>
              <a:rPr lang="en-GB" dirty="0"/>
              <a:t>O come, thou Key of David, come</a:t>
            </a:r>
            <a:br>
              <a:rPr lang="en-GB" dirty="0"/>
            </a:br>
            <a:r>
              <a:rPr lang="en-GB" dirty="0"/>
              <a:t>And open wide our heavenly Home;</a:t>
            </a:r>
            <a:br>
              <a:rPr lang="en-GB" dirty="0"/>
            </a:br>
            <a:r>
              <a:rPr lang="en-GB" dirty="0"/>
              <a:t>Make safe the way that leads on high</a:t>
            </a:r>
            <a:br>
              <a:rPr lang="en-GB" dirty="0"/>
            </a:br>
            <a:r>
              <a:rPr lang="en-GB" dirty="0"/>
              <a:t>And close the path to misery.</a:t>
            </a:r>
            <a:br>
              <a:rPr lang="en-GB" dirty="0"/>
            </a:br>
            <a:br>
              <a:rPr lang="en-GB" dirty="0"/>
            </a:br>
            <a:r>
              <a:rPr lang="en-GB" i="1" dirty="0"/>
              <a:t>Rejoice, rejoice! </a:t>
            </a:r>
            <a:br>
              <a:rPr lang="en-GB" i="1" dirty="0"/>
            </a:br>
            <a:r>
              <a:rPr lang="en-GB" i="1" dirty="0"/>
              <a:t>Immanuel shall come to thee, </a:t>
            </a:r>
            <a:br>
              <a:rPr lang="en-GB" i="1" dirty="0"/>
            </a:br>
            <a:r>
              <a:rPr lang="en-GB" i="1" dirty="0"/>
              <a:t>O Israel.</a:t>
            </a:r>
          </a:p>
        </p:txBody>
      </p:sp>
      <p:pic>
        <p:nvPicPr>
          <p:cNvPr id="4" name="Picture 3">
            <a:extLst>
              <a:ext uri="{FF2B5EF4-FFF2-40B4-BE49-F238E27FC236}">
                <a16:creationId xmlns:a16="http://schemas.microsoft.com/office/drawing/2014/main" id="{14842EEB-DEB3-6D82-5049-C59B804A84A4}"/>
              </a:ext>
            </a:extLst>
          </p:cNvPr>
          <p:cNvPicPr>
            <a:picLocks noChangeAspect="1"/>
          </p:cNvPicPr>
          <p:nvPr/>
        </p:nvPicPr>
        <p:blipFill rotWithShape="1">
          <a:blip r:embed="rId2">
            <a:extLst>
              <a:ext uri="{28A0092B-C50C-407E-A947-70E740481C1C}">
                <a14:useLocalDpi xmlns:a14="http://schemas.microsoft.com/office/drawing/2010/main" val="0"/>
              </a:ext>
            </a:extLst>
          </a:blip>
          <a:srcRect l="-710" t="40702" r="75026" b="40272"/>
          <a:stretch/>
        </p:blipFill>
        <p:spPr>
          <a:xfrm>
            <a:off x="7163903" y="5994854"/>
            <a:ext cx="2071549" cy="863146"/>
          </a:xfrm>
          <a:prstGeom prst="rect">
            <a:avLst/>
          </a:prstGeom>
        </p:spPr>
      </p:pic>
    </p:spTree>
    <p:extLst>
      <p:ext uri="{BB962C8B-B14F-4D97-AF65-F5344CB8AC3E}">
        <p14:creationId xmlns:p14="http://schemas.microsoft.com/office/powerpoint/2010/main" val="31545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376C-870C-C9C2-803E-53DF28D2344D}"/>
              </a:ext>
            </a:extLst>
          </p:cNvPr>
          <p:cNvSpPr>
            <a:spLocks noGrp="1"/>
          </p:cNvSpPr>
          <p:nvPr>
            <p:ph type="title"/>
          </p:nvPr>
        </p:nvSpPr>
        <p:spPr/>
        <p:txBody>
          <a:bodyPr>
            <a:normAutofit/>
          </a:bodyPr>
          <a:lstStyle/>
          <a:p>
            <a:r>
              <a:rPr lang="en-GB" dirty="0"/>
              <a:t>How long must we go on </a:t>
            </a:r>
            <a:br>
              <a:rPr lang="en-GB" dirty="0"/>
            </a:br>
            <a:r>
              <a:rPr lang="en-GB" dirty="0"/>
              <a:t>walking in the dark,</a:t>
            </a:r>
            <a:br>
              <a:rPr lang="en-GB" dirty="0"/>
            </a:br>
            <a:r>
              <a:rPr lang="en-GB" dirty="0"/>
              <a:t>Every step a stretch of hope,</a:t>
            </a:r>
            <a:br>
              <a:rPr lang="en-GB" dirty="0"/>
            </a:br>
            <a:r>
              <a:rPr lang="en-GB" dirty="0"/>
              <a:t>Reaching for the revelation?</a:t>
            </a:r>
            <a:br>
              <a:rPr lang="en-GB" dirty="0"/>
            </a:br>
            <a:endParaRPr lang="en-GB" dirty="0"/>
          </a:p>
        </p:txBody>
      </p:sp>
      <p:pic>
        <p:nvPicPr>
          <p:cNvPr id="3" name="Picture 2">
            <a:extLst>
              <a:ext uri="{FF2B5EF4-FFF2-40B4-BE49-F238E27FC236}">
                <a16:creationId xmlns:a16="http://schemas.microsoft.com/office/drawing/2014/main" id="{158E22F1-15C6-9710-A7E0-5B6361271825}"/>
              </a:ext>
            </a:extLst>
          </p:cNvPr>
          <p:cNvPicPr>
            <a:picLocks noChangeAspect="1"/>
          </p:cNvPicPr>
          <p:nvPr/>
        </p:nvPicPr>
        <p:blipFill rotWithShape="1">
          <a:blip r:embed="rId2">
            <a:extLst>
              <a:ext uri="{28A0092B-C50C-407E-A947-70E740481C1C}">
                <a14:useLocalDpi xmlns:a14="http://schemas.microsoft.com/office/drawing/2010/main" val="0"/>
              </a:ext>
            </a:extLst>
          </a:blip>
          <a:srcRect l="8131" t="58597" r="79158"/>
          <a:stretch/>
        </p:blipFill>
        <p:spPr>
          <a:xfrm>
            <a:off x="174349" y="5074911"/>
            <a:ext cx="908601" cy="1664828"/>
          </a:xfrm>
          <a:prstGeom prst="rect">
            <a:avLst/>
          </a:prstGeom>
        </p:spPr>
      </p:pic>
    </p:spTree>
    <p:extLst>
      <p:ext uri="{BB962C8B-B14F-4D97-AF65-F5344CB8AC3E}">
        <p14:creationId xmlns:p14="http://schemas.microsoft.com/office/powerpoint/2010/main" val="339515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7A75-AB8A-D62C-7AE3-163ACE7C4A8F}"/>
              </a:ext>
            </a:extLst>
          </p:cNvPr>
          <p:cNvSpPr>
            <a:spLocks noGrp="1"/>
          </p:cNvSpPr>
          <p:nvPr>
            <p:ph type="title"/>
          </p:nvPr>
        </p:nvSpPr>
        <p:spPr>
          <a:xfrm>
            <a:off x="653693" y="1297041"/>
            <a:ext cx="7886700" cy="5397500"/>
          </a:xfrm>
        </p:spPr>
        <p:txBody>
          <a:bodyPr>
            <a:normAutofit/>
          </a:bodyPr>
          <a:lstStyle/>
          <a:p>
            <a:pPr algn="ctr"/>
            <a:r>
              <a:rPr lang="en-GB" sz="3500" i="1" dirty="0">
                <a:solidFill>
                  <a:schemeClr val="bg1"/>
                </a:solidFill>
                <a:latin typeface="Arial" panose="020B0604020202020204" pitchFamily="34" charset="0"/>
                <a:ea typeface="Calibri" panose="020F0502020204030204" pitchFamily="34" charset="0"/>
              </a:rPr>
              <a:t>‘But you, </a:t>
            </a:r>
            <a:r>
              <a:rPr lang="en-GB" sz="3500" i="1" dirty="0">
                <a:solidFill>
                  <a:schemeClr val="bg1"/>
                </a:solidFill>
                <a:latin typeface="Arial" panose="020B0604020202020204" pitchFamily="34" charset="0"/>
                <a:ea typeface="Calibri" panose="020F0502020204030204" pitchFamily="34" charset="0"/>
                <a:cs typeface="Arial" panose="020B0604020202020204" pitchFamily="34" charset="0"/>
              </a:rPr>
              <a:t>O Bethlehem Ephrathah, are only a small village among all the people of Judah. </a:t>
            </a:r>
            <a:br>
              <a:rPr lang="en-GB" sz="3500" i="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3500" i="1" dirty="0">
                <a:solidFill>
                  <a:schemeClr val="bg1"/>
                </a:solidFill>
                <a:latin typeface="Arial" panose="020B0604020202020204" pitchFamily="34" charset="0"/>
                <a:ea typeface="Calibri" panose="020F0502020204030204" pitchFamily="34" charset="0"/>
                <a:cs typeface="Arial" panose="020B0604020202020204" pitchFamily="34" charset="0"/>
              </a:rPr>
              <a:t>Yet a ruler of Israel, whose origins are in the distant past, will come from you on my behalf’</a:t>
            </a:r>
            <a:endParaRPr lang="en-GB" sz="3500" dirty="0"/>
          </a:p>
        </p:txBody>
      </p:sp>
      <p:pic>
        <p:nvPicPr>
          <p:cNvPr id="4" name="Picture 3">
            <a:extLst>
              <a:ext uri="{FF2B5EF4-FFF2-40B4-BE49-F238E27FC236}">
                <a16:creationId xmlns:a16="http://schemas.microsoft.com/office/drawing/2014/main" id="{FDF2922D-D3AD-A9D4-550A-DF21A1E3A636}"/>
              </a:ext>
            </a:extLst>
          </p:cNvPr>
          <p:cNvPicPr>
            <a:picLocks noChangeAspect="1"/>
          </p:cNvPicPr>
          <p:nvPr/>
        </p:nvPicPr>
        <p:blipFill rotWithShape="1">
          <a:blip r:embed="rId2">
            <a:extLst>
              <a:ext uri="{28A0092B-C50C-407E-A947-70E740481C1C}">
                <a14:useLocalDpi xmlns:a14="http://schemas.microsoft.com/office/drawing/2010/main" val="0"/>
              </a:ext>
            </a:extLst>
          </a:blip>
          <a:srcRect l="62605" b="65185"/>
          <a:stretch/>
        </p:blipFill>
        <p:spPr>
          <a:xfrm>
            <a:off x="7097810" y="5744410"/>
            <a:ext cx="2046190" cy="1071574"/>
          </a:xfrm>
          <a:prstGeom prst="rect">
            <a:avLst/>
          </a:prstGeom>
        </p:spPr>
      </p:pic>
      <p:sp>
        <p:nvSpPr>
          <p:cNvPr id="3" name="Title 1">
            <a:extLst>
              <a:ext uri="{FF2B5EF4-FFF2-40B4-BE49-F238E27FC236}">
                <a16:creationId xmlns:a16="http://schemas.microsoft.com/office/drawing/2014/main" id="{5D1F4CC5-FF2F-AB1C-2214-CA2894DB4491}"/>
              </a:ext>
            </a:extLst>
          </p:cNvPr>
          <p:cNvSpPr txBox="1">
            <a:spLocks/>
          </p:cNvSpPr>
          <p:nvPr/>
        </p:nvSpPr>
        <p:spPr>
          <a:xfrm>
            <a:off x="653693" y="745796"/>
            <a:ext cx="7836613" cy="1102491"/>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000" kern="1200">
                <a:solidFill>
                  <a:srgbClr val="FEE4B5"/>
                </a:solidFill>
                <a:latin typeface="Arial Black" panose="020B0A04020102020204" pitchFamily="34" charset="0"/>
                <a:ea typeface="+mj-ea"/>
                <a:cs typeface="+mj-cs"/>
              </a:defRPr>
            </a:lvl1pPr>
          </a:lstStyle>
          <a:p>
            <a:pPr algn="ctr"/>
            <a:r>
              <a:rPr lang="en-GB" dirty="0"/>
              <a:t>Micah 5 : 2, 4 – 5 (NLT)</a:t>
            </a:r>
            <a:endParaRPr lang="en-GB" sz="4000" dirty="0"/>
          </a:p>
        </p:txBody>
      </p:sp>
    </p:spTree>
    <p:extLst>
      <p:ext uri="{BB962C8B-B14F-4D97-AF65-F5344CB8AC3E}">
        <p14:creationId xmlns:p14="http://schemas.microsoft.com/office/powerpoint/2010/main" val="314668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376C-870C-C9C2-803E-53DF28D2344D}"/>
              </a:ext>
            </a:extLst>
          </p:cNvPr>
          <p:cNvSpPr>
            <a:spLocks noGrp="1"/>
          </p:cNvSpPr>
          <p:nvPr>
            <p:ph type="title"/>
          </p:nvPr>
        </p:nvSpPr>
        <p:spPr/>
        <p:txBody>
          <a:bodyPr/>
          <a:lstStyle/>
          <a:p>
            <a:r>
              <a:rPr lang="en-GB" dirty="0"/>
              <a:t>How long must we bear the weight </a:t>
            </a:r>
            <a:br>
              <a:rPr lang="en-GB" dirty="0"/>
            </a:br>
            <a:r>
              <a:rPr lang="en-GB" dirty="0"/>
              <a:t>Of our lingering longings </a:t>
            </a:r>
            <a:br>
              <a:rPr lang="en-GB" dirty="0"/>
            </a:br>
            <a:r>
              <a:rPr lang="en-GB" dirty="0"/>
              <a:t>and anxious </a:t>
            </a:r>
            <a:r>
              <a:rPr lang="en-GB" dirty="0" err="1"/>
              <a:t>achings</a:t>
            </a:r>
            <a:r>
              <a:rPr lang="en-GB" dirty="0"/>
              <a:t>,</a:t>
            </a:r>
            <a:br>
              <a:rPr lang="en-GB" dirty="0"/>
            </a:br>
            <a:r>
              <a:rPr lang="en-GB" dirty="0"/>
              <a:t>Lying in wait for the dry bones </a:t>
            </a:r>
            <a:br>
              <a:rPr lang="en-GB" dirty="0"/>
            </a:br>
            <a:r>
              <a:rPr lang="en-GB" dirty="0"/>
              <a:t>to rise?</a:t>
            </a:r>
          </a:p>
        </p:txBody>
      </p:sp>
      <p:pic>
        <p:nvPicPr>
          <p:cNvPr id="3" name="Picture 2">
            <a:extLst>
              <a:ext uri="{FF2B5EF4-FFF2-40B4-BE49-F238E27FC236}">
                <a16:creationId xmlns:a16="http://schemas.microsoft.com/office/drawing/2014/main" id="{53CA09AF-9847-6C4B-8830-FEB63EA1B967}"/>
              </a:ext>
            </a:extLst>
          </p:cNvPr>
          <p:cNvPicPr>
            <a:picLocks noChangeAspect="1"/>
          </p:cNvPicPr>
          <p:nvPr/>
        </p:nvPicPr>
        <p:blipFill rotWithShape="1">
          <a:blip r:embed="rId2">
            <a:extLst>
              <a:ext uri="{28A0092B-C50C-407E-A947-70E740481C1C}">
                <a14:useLocalDpi xmlns:a14="http://schemas.microsoft.com/office/drawing/2010/main" val="0"/>
              </a:ext>
            </a:extLst>
          </a:blip>
          <a:srcRect l="8131" t="58597" r="79158"/>
          <a:stretch/>
        </p:blipFill>
        <p:spPr>
          <a:xfrm>
            <a:off x="174349" y="5074911"/>
            <a:ext cx="908601" cy="1664828"/>
          </a:xfrm>
          <a:prstGeom prst="rect">
            <a:avLst/>
          </a:prstGeom>
        </p:spPr>
      </p:pic>
    </p:spTree>
    <p:extLst>
      <p:ext uri="{BB962C8B-B14F-4D97-AF65-F5344CB8AC3E}">
        <p14:creationId xmlns:p14="http://schemas.microsoft.com/office/powerpoint/2010/main" val="1174339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376C-870C-C9C2-803E-53DF28D2344D}"/>
              </a:ext>
            </a:extLst>
          </p:cNvPr>
          <p:cNvSpPr>
            <a:spLocks noGrp="1"/>
          </p:cNvSpPr>
          <p:nvPr>
            <p:ph type="title"/>
          </p:nvPr>
        </p:nvSpPr>
        <p:spPr/>
        <p:txBody>
          <a:bodyPr/>
          <a:lstStyle/>
          <a:p>
            <a:r>
              <a:rPr lang="en-GB" dirty="0"/>
              <a:t>How long must we be held captive,</a:t>
            </a:r>
            <a:br>
              <a:rPr lang="en-GB" dirty="0"/>
            </a:br>
            <a:r>
              <a:rPr lang="en-GB" dirty="0"/>
              <a:t>A lonely exhale our ransom cry </a:t>
            </a:r>
            <a:br>
              <a:rPr lang="en-GB" dirty="0"/>
            </a:br>
            <a:r>
              <a:rPr lang="en-GB" dirty="0"/>
              <a:t>To punctuate an unfinished sentence?</a:t>
            </a:r>
          </a:p>
        </p:txBody>
      </p:sp>
      <p:pic>
        <p:nvPicPr>
          <p:cNvPr id="3" name="Picture 2">
            <a:extLst>
              <a:ext uri="{FF2B5EF4-FFF2-40B4-BE49-F238E27FC236}">
                <a16:creationId xmlns:a16="http://schemas.microsoft.com/office/drawing/2014/main" id="{AB297D74-C97D-A83C-D64E-6DC69D87C5B6}"/>
              </a:ext>
            </a:extLst>
          </p:cNvPr>
          <p:cNvPicPr>
            <a:picLocks noChangeAspect="1"/>
          </p:cNvPicPr>
          <p:nvPr/>
        </p:nvPicPr>
        <p:blipFill rotWithShape="1">
          <a:blip r:embed="rId2">
            <a:extLst>
              <a:ext uri="{28A0092B-C50C-407E-A947-70E740481C1C}">
                <a14:useLocalDpi xmlns:a14="http://schemas.microsoft.com/office/drawing/2010/main" val="0"/>
              </a:ext>
            </a:extLst>
          </a:blip>
          <a:srcRect l="8131" t="58597" r="79158"/>
          <a:stretch/>
        </p:blipFill>
        <p:spPr>
          <a:xfrm>
            <a:off x="174349" y="5074911"/>
            <a:ext cx="908601" cy="1664828"/>
          </a:xfrm>
          <a:prstGeom prst="rect">
            <a:avLst/>
          </a:prstGeom>
        </p:spPr>
      </p:pic>
    </p:spTree>
    <p:extLst>
      <p:ext uri="{BB962C8B-B14F-4D97-AF65-F5344CB8AC3E}">
        <p14:creationId xmlns:p14="http://schemas.microsoft.com/office/powerpoint/2010/main" val="88458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D0973-FEE9-155E-DA47-4F2DE8369DCF}"/>
              </a:ext>
            </a:extLst>
          </p:cNvPr>
          <p:cNvSpPr>
            <a:spLocks noGrp="1"/>
          </p:cNvSpPr>
          <p:nvPr>
            <p:ph type="title"/>
          </p:nvPr>
        </p:nvSpPr>
        <p:spPr/>
        <p:txBody>
          <a:bodyPr>
            <a:normAutofit/>
          </a:bodyPr>
          <a:lstStyle/>
          <a:p>
            <a:r>
              <a:rPr lang="en-GB" dirty="0"/>
              <a:t>How long must we sing this song,</a:t>
            </a:r>
            <a:br>
              <a:rPr lang="en-GB" dirty="0"/>
            </a:br>
            <a:r>
              <a:rPr lang="en-GB" dirty="0"/>
              <a:t>Our voices cracked with broken hallelujahs, </a:t>
            </a:r>
            <a:br>
              <a:rPr lang="en-GB" dirty="0"/>
            </a:br>
            <a:r>
              <a:rPr lang="en-GB" dirty="0"/>
              <a:t>A holy harmony of hope in a minor key?</a:t>
            </a:r>
          </a:p>
        </p:txBody>
      </p:sp>
      <p:pic>
        <p:nvPicPr>
          <p:cNvPr id="3" name="Picture 2">
            <a:extLst>
              <a:ext uri="{FF2B5EF4-FFF2-40B4-BE49-F238E27FC236}">
                <a16:creationId xmlns:a16="http://schemas.microsoft.com/office/drawing/2014/main" id="{4834C647-EF43-0AFC-739F-3BBFD73315E9}"/>
              </a:ext>
            </a:extLst>
          </p:cNvPr>
          <p:cNvPicPr>
            <a:picLocks noChangeAspect="1"/>
          </p:cNvPicPr>
          <p:nvPr/>
        </p:nvPicPr>
        <p:blipFill rotWithShape="1">
          <a:blip r:embed="rId2">
            <a:extLst>
              <a:ext uri="{28A0092B-C50C-407E-A947-70E740481C1C}">
                <a14:useLocalDpi xmlns:a14="http://schemas.microsoft.com/office/drawing/2010/main" val="0"/>
              </a:ext>
            </a:extLst>
          </a:blip>
          <a:srcRect l="8131" t="58597" r="79158"/>
          <a:stretch/>
        </p:blipFill>
        <p:spPr>
          <a:xfrm>
            <a:off x="174349" y="5074911"/>
            <a:ext cx="908601" cy="1664828"/>
          </a:xfrm>
          <a:prstGeom prst="rect">
            <a:avLst/>
          </a:prstGeom>
        </p:spPr>
      </p:pic>
    </p:spTree>
    <p:extLst>
      <p:ext uri="{BB962C8B-B14F-4D97-AF65-F5344CB8AC3E}">
        <p14:creationId xmlns:p14="http://schemas.microsoft.com/office/powerpoint/2010/main" val="309130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4E55-E8DF-F483-C8A7-9C6F7DD6A415}"/>
              </a:ext>
            </a:extLst>
          </p:cNvPr>
          <p:cNvSpPr>
            <a:spLocks noGrp="1"/>
          </p:cNvSpPr>
          <p:nvPr>
            <p:ph type="title"/>
          </p:nvPr>
        </p:nvSpPr>
        <p:spPr/>
        <p:txBody>
          <a:bodyPr>
            <a:normAutofit/>
          </a:bodyPr>
          <a:lstStyle/>
          <a:p>
            <a:r>
              <a:rPr lang="en-GB" dirty="0"/>
              <a:t>How long must we wait </a:t>
            </a:r>
            <a:br>
              <a:rPr lang="en-GB" dirty="0"/>
            </a:br>
            <a:r>
              <a:rPr lang="en-GB" dirty="0"/>
              <a:t>before the dawn?</a:t>
            </a:r>
            <a:br>
              <a:rPr lang="en-GB" dirty="0"/>
            </a:br>
            <a:br>
              <a:rPr lang="en-GB" dirty="0"/>
            </a:br>
            <a:r>
              <a:rPr lang="en-GB" dirty="0"/>
              <a:t>Not long.</a:t>
            </a:r>
            <a:br>
              <a:rPr lang="en-GB" dirty="0"/>
            </a:br>
            <a:br>
              <a:rPr lang="en-GB" dirty="0"/>
            </a:br>
            <a:r>
              <a:rPr lang="en-GB" dirty="0"/>
              <a:t>It’s not light yet, </a:t>
            </a:r>
            <a:br>
              <a:rPr lang="en-GB" dirty="0"/>
            </a:br>
            <a:r>
              <a:rPr lang="en-GB" dirty="0"/>
              <a:t>but it’s getting there.</a:t>
            </a:r>
          </a:p>
        </p:txBody>
      </p:sp>
      <p:pic>
        <p:nvPicPr>
          <p:cNvPr id="3" name="Picture 2">
            <a:extLst>
              <a:ext uri="{FF2B5EF4-FFF2-40B4-BE49-F238E27FC236}">
                <a16:creationId xmlns:a16="http://schemas.microsoft.com/office/drawing/2014/main" id="{3279ED3F-ACD5-750D-39FC-A5546A9D275E}"/>
              </a:ext>
            </a:extLst>
          </p:cNvPr>
          <p:cNvPicPr>
            <a:picLocks noChangeAspect="1"/>
          </p:cNvPicPr>
          <p:nvPr/>
        </p:nvPicPr>
        <p:blipFill rotWithShape="1">
          <a:blip r:embed="rId2">
            <a:extLst>
              <a:ext uri="{28A0092B-C50C-407E-A947-70E740481C1C}">
                <a14:useLocalDpi xmlns:a14="http://schemas.microsoft.com/office/drawing/2010/main" val="0"/>
              </a:ext>
            </a:extLst>
          </a:blip>
          <a:srcRect l="8131" t="58597" r="79158"/>
          <a:stretch/>
        </p:blipFill>
        <p:spPr>
          <a:xfrm>
            <a:off x="174349" y="5074911"/>
            <a:ext cx="908601" cy="1664828"/>
          </a:xfrm>
          <a:prstGeom prst="rect">
            <a:avLst/>
          </a:prstGeom>
        </p:spPr>
      </p:pic>
    </p:spTree>
    <p:extLst>
      <p:ext uri="{BB962C8B-B14F-4D97-AF65-F5344CB8AC3E}">
        <p14:creationId xmlns:p14="http://schemas.microsoft.com/office/powerpoint/2010/main" val="1959892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857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060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2DB7B6-895E-A358-FA22-73C4CF8170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10" y="492823"/>
            <a:ext cx="7439736" cy="5964188"/>
          </a:xfrm>
          <a:prstGeom prst="rect">
            <a:avLst/>
          </a:prstGeom>
          <a:noFill/>
          <a:ln>
            <a:noFill/>
          </a:ln>
        </p:spPr>
      </p:pic>
      <p:sp>
        <p:nvSpPr>
          <p:cNvPr id="5" name="TextBox 4">
            <a:extLst>
              <a:ext uri="{FF2B5EF4-FFF2-40B4-BE49-F238E27FC236}">
                <a16:creationId xmlns:a16="http://schemas.microsoft.com/office/drawing/2014/main" id="{736BFA99-848F-511E-539C-A2301EDC5284}"/>
              </a:ext>
            </a:extLst>
          </p:cNvPr>
          <p:cNvSpPr txBox="1"/>
          <p:nvPr/>
        </p:nvSpPr>
        <p:spPr>
          <a:xfrm>
            <a:off x="-775077" y="15769"/>
            <a:ext cx="10544711" cy="477054"/>
          </a:xfrm>
          <a:prstGeom prst="rect">
            <a:avLst/>
          </a:prstGeom>
          <a:noFill/>
        </p:spPr>
        <p:txBody>
          <a:bodyPr wrap="square" rtlCol="0">
            <a:spAutoFit/>
          </a:bodyPr>
          <a:lstStyle/>
          <a:p>
            <a:pPr algn="ctr"/>
            <a:r>
              <a:rPr lang="en-GB" sz="2500" b="1" dirty="0">
                <a:solidFill>
                  <a:srgbClr val="FEE4B5"/>
                </a:solidFill>
                <a:latin typeface="Arial Black" panose="020B0A04020102020204" pitchFamily="34" charset="0"/>
                <a:ea typeface="Calibri" panose="020F0502020204030204" pitchFamily="34" charset="0"/>
                <a:cs typeface="Times New Roman" panose="02020603050405020304" pitchFamily="18" charset="0"/>
              </a:rPr>
              <a:t>The Annunciation by Henry Ossawa Tanner</a:t>
            </a:r>
            <a:endParaRPr lang="en-GB" sz="2500" dirty="0">
              <a:solidFill>
                <a:srgbClr val="FEE4B5"/>
              </a:solidFill>
              <a:latin typeface="Arial Black" panose="020B0A04020102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85EA668-10CE-D9D1-0ADC-68FAEB0184A6}"/>
              </a:ext>
            </a:extLst>
          </p:cNvPr>
          <p:cNvPicPr>
            <a:picLocks noChangeAspect="1"/>
          </p:cNvPicPr>
          <p:nvPr/>
        </p:nvPicPr>
        <p:blipFill rotWithShape="1">
          <a:blip r:embed="rId4">
            <a:extLst>
              <a:ext uri="{28A0092B-C50C-407E-A947-70E740481C1C}">
                <a14:useLocalDpi xmlns:a14="http://schemas.microsoft.com/office/drawing/2010/main" val="0"/>
              </a:ext>
            </a:extLst>
          </a:blip>
          <a:srcRect l="54552" t="54597" b="28000"/>
          <a:stretch/>
        </p:blipFill>
        <p:spPr>
          <a:xfrm>
            <a:off x="6611334" y="6281657"/>
            <a:ext cx="3211624" cy="691792"/>
          </a:xfrm>
          <a:prstGeom prst="rect">
            <a:avLst/>
          </a:prstGeom>
        </p:spPr>
      </p:pic>
    </p:spTree>
    <p:extLst>
      <p:ext uri="{BB962C8B-B14F-4D97-AF65-F5344CB8AC3E}">
        <p14:creationId xmlns:p14="http://schemas.microsoft.com/office/powerpoint/2010/main" val="162215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B4B2-30F8-4B8C-763C-891BCECEB74E}"/>
              </a:ext>
            </a:extLst>
          </p:cNvPr>
          <p:cNvSpPr>
            <a:spLocks noGrp="1"/>
          </p:cNvSpPr>
          <p:nvPr>
            <p:ph type="title"/>
          </p:nvPr>
        </p:nvSpPr>
        <p:spPr>
          <a:xfrm>
            <a:off x="113016" y="2222500"/>
            <a:ext cx="8887146" cy="4332304"/>
          </a:xfrm>
        </p:spPr>
        <p:txBody>
          <a:bodyPr>
            <a:normAutofit/>
          </a:bodyPr>
          <a:lstStyle/>
          <a:p>
            <a:r>
              <a:rPr lang="en-GB" sz="3700" dirty="0"/>
              <a:t>He will come like last leaf’s fall.</a:t>
            </a:r>
            <a:br>
              <a:rPr lang="en-GB" sz="3700" dirty="0"/>
            </a:br>
            <a:r>
              <a:rPr lang="en-GB" sz="3700" dirty="0"/>
              <a:t>One night when the </a:t>
            </a:r>
            <a:br>
              <a:rPr lang="en-GB" sz="3700" dirty="0"/>
            </a:br>
            <a:r>
              <a:rPr lang="en-GB" sz="3700" dirty="0"/>
              <a:t>November wind</a:t>
            </a:r>
            <a:br>
              <a:rPr lang="en-GB" sz="3700" dirty="0"/>
            </a:br>
            <a:r>
              <a:rPr lang="en-GB" sz="3700" dirty="0"/>
              <a:t>has flayed the trees to the bone, and earth</a:t>
            </a:r>
            <a:br>
              <a:rPr lang="en-GB" sz="3700" dirty="0"/>
            </a:br>
            <a:r>
              <a:rPr lang="en-GB" sz="3700" dirty="0"/>
              <a:t>wakes choking on the mould,</a:t>
            </a:r>
            <a:br>
              <a:rPr lang="en-GB" sz="3700" dirty="0"/>
            </a:br>
            <a:r>
              <a:rPr lang="en-GB" sz="3700" dirty="0"/>
              <a:t>the soft shroud’s folding.</a:t>
            </a:r>
          </a:p>
        </p:txBody>
      </p:sp>
      <p:sp>
        <p:nvSpPr>
          <p:cNvPr id="4" name="Content Placeholder 2">
            <a:extLst>
              <a:ext uri="{FF2B5EF4-FFF2-40B4-BE49-F238E27FC236}">
                <a16:creationId xmlns:a16="http://schemas.microsoft.com/office/drawing/2014/main" id="{6A46C30E-A249-D900-6F88-2DA4B2778442}"/>
              </a:ext>
            </a:extLst>
          </p:cNvPr>
          <p:cNvSpPr txBox="1">
            <a:spLocks/>
          </p:cNvSpPr>
          <p:nvPr/>
        </p:nvSpPr>
        <p:spPr>
          <a:xfrm>
            <a:off x="2001756" y="6582781"/>
            <a:ext cx="7176499" cy="4087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‘Advent Calendar’ by Rowan Williams (</a:t>
            </a:r>
            <a:r>
              <a:rPr lang="en-GB" sz="1200" i="1" dirty="0">
                <a:solidFill>
                  <a:schemeClr val="bg1"/>
                </a:solidFill>
                <a:latin typeface="Calibri" panose="020F0502020204030204" pitchFamily="34" charset="0"/>
              </a:rPr>
              <a:t>Collected Poems</a:t>
            </a:r>
            <a:r>
              <a:rPr lang="en-GB" sz="1200" dirty="0">
                <a:solidFill>
                  <a:schemeClr val="bg1"/>
                </a:solidFill>
                <a:latin typeface="Calibri" panose="020F0502020204030204" pitchFamily="34" charset="0"/>
              </a:rPr>
              <a:t>, 2021) is reprinted by permission of Carcanet Press, UK.</a:t>
            </a:r>
            <a:endParaRPr lang="en-GB" sz="1200" dirty="0">
              <a:solidFill>
                <a:schemeClr val="bg1"/>
              </a:solidFill>
            </a:endParaRPr>
          </a:p>
        </p:txBody>
      </p:sp>
    </p:spTree>
    <p:extLst>
      <p:ext uri="{BB962C8B-B14F-4D97-AF65-F5344CB8AC3E}">
        <p14:creationId xmlns:p14="http://schemas.microsoft.com/office/powerpoint/2010/main" val="983412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7BCB-3CE4-99B8-189E-273381110612}"/>
              </a:ext>
            </a:extLst>
          </p:cNvPr>
          <p:cNvSpPr>
            <a:spLocks noGrp="1"/>
          </p:cNvSpPr>
          <p:nvPr>
            <p:ph type="title"/>
          </p:nvPr>
        </p:nvSpPr>
        <p:spPr>
          <a:xfrm>
            <a:off x="82193" y="2222500"/>
            <a:ext cx="8948791" cy="4332304"/>
          </a:xfrm>
        </p:spPr>
        <p:txBody>
          <a:bodyPr>
            <a:normAutofit/>
          </a:bodyPr>
          <a:lstStyle/>
          <a:p>
            <a:r>
              <a:rPr lang="en-GB" sz="3700" dirty="0"/>
              <a:t>He will come like frost.</a:t>
            </a:r>
            <a:br>
              <a:rPr lang="en-GB" sz="3700" dirty="0"/>
            </a:br>
            <a:r>
              <a:rPr lang="en-GB" sz="3700" dirty="0"/>
              <a:t>One morning when the shrinking earth opens on mist, </a:t>
            </a:r>
            <a:br>
              <a:rPr lang="en-GB" sz="3700" dirty="0"/>
            </a:br>
            <a:r>
              <a:rPr lang="en-GB" sz="3700" dirty="0"/>
              <a:t>to find itself arrested in the net</a:t>
            </a:r>
            <a:br>
              <a:rPr lang="en-GB" sz="3700" dirty="0"/>
            </a:br>
            <a:r>
              <a:rPr lang="en-GB" sz="3700" dirty="0"/>
              <a:t>of alien, sword-set beauty.</a:t>
            </a:r>
          </a:p>
        </p:txBody>
      </p:sp>
      <p:sp>
        <p:nvSpPr>
          <p:cNvPr id="3" name="Content Placeholder 2">
            <a:extLst>
              <a:ext uri="{FF2B5EF4-FFF2-40B4-BE49-F238E27FC236}">
                <a16:creationId xmlns:a16="http://schemas.microsoft.com/office/drawing/2014/main" id="{42D99C7D-3104-B007-F260-E6F1F9FD33A0}"/>
              </a:ext>
            </a:extLst>
          </p:cNvPr>
          <p:cNvSpPr txBox="1">
            <a:spLocks/>
          </p:cNvSpPr>
          <p:nvPr/>
        </p:nvSpPr>
        <p:spPr>
          <a:xfrm>
            <a:off x="2001756" y="6582781"/>
            <a:ext cx="7176499" cy="4087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‘Advent Calendar’ by Rowan Williams (</a:t>
            </a:r>
            <a:r>
              <a:rPr lang="en-GB" sz="1200" i="1" dirty="0">
                <a:solidFill>
                  <a:schemeClr val="bg1"/>
                </a:solidFill>
                <a:latin typeface="Calibri" panose="020F0502020204030204" pitchFamily="34" charset="0"/>
              </a:rPr>
              <a:t>Collected Poems</a:t>
            </a:r>
            <a:r>
              <a:rPr lang="en-GB" sz="1200" dirty="0">
                <a:solidFill>
                  <a:schemeClr val="bg1"/>
                </a:solidFill>
                <a:latin typeface="Calibri" panose="020F0502020204030204" pitchFamily="34" charset="0"/>
              </a:rPr>
              <a:t>, 2021) is reprinted by permission of Carcanet Press, UK.</a:t>
            </a:r>
            <a:endParaRPr lang="en-GB" sz="1200" dirty="0">
              <a:solidFill>
                <a:schemeClr val="bg1"/>
              </a:solidFill>
            </a:endParaRPr>
          </a:p>
        </p:txBody>
      </p:sp>
    </p:spTree>
    <p:extLst>
      <p:ext uri="{BB962C8B-B14F-4D97-AF65-F5344CB8AC3E}">
        <p14:creationId xmlns:p14="http://schemas.microsoft.com/office/powerpoint/2010/main" val="199710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33F6-E2A8-AEEA-2B05-36602AE0C753}"/>
              </a:ext>
            </a:extLst>
          </p:cNvPr>
          <p:cNvSpPr>
            <a:spLocks noGrp="1"/>
          </p:cNvSpPr>
          <p:nvPr>
            <p:ph type="title"/>
          </p:nvPr>
        </p:nvSpPr>
        <p:spPr>
          <a:xfrm>
            <a:off x="113015" y="2222500"/>
            <a:ext cx="8938517" cy="4332304"/>
          </a:xfrm>
        </p:spPr>
        <p:txBody>
          <a:bodyPr>
            <a:noAutofit/>
          </a:bodyPr>
          <a:lstStyle/>
          <a:p>
            <a:r>
              <a:rPr lang="en-GB" sz="3600" dirty="0"/>
              <a:t>He will come like dark.</a:t>
            </a:r>
            <a:br>
              <a:rPr lang="en-GB" sz="3600" dirty="0"/>
            </a:br>
            <a:r>
              <a:rPr lang="en-GB" sz="3600" dirty="0"/>
              <a:t>One evening when the bursting red</a:t>
            </a:r>
            <a:br>
              <a:rPr lang="en-GB" sz="3600" dirty="0"/>
            </a:br>
            <a:r>
              <a:rPr lang="en-GB" sz="3600" dirty="0"/>
              <a:t>December sun draws up the sheet</a:t>
            </a:r>
            <a:br>
              <a:rPr lang="en-GB" sz="3600" dirty="0"/>
            </a:br>
            <a:r>
              <a:rPr lang="en-GB" sz="3600" dirty="0"/>
              <a:t>and penny-masks its eye to yield</a:t>
            </a:r>
            <a:br>
              <a:rPr lang="en-GB" sz="3600" dirty="0"/>
            </a:br>
            <a:r>
              <a:rPr lang="en-GB" sz="3600" dirty="0"/>
              <a:t>the star-snowed fields of sky.</a:t>
            </a:r>
          </a:p>
        </p:txBody>
      </p:sp>
      <p:sp>
        <p:nvSpPr>
          <p:cNvPr id="4" name="Content Placeholder 2">
            <a:extLst>
              <a:ext uri="{FF2B5EF4-FFF2-40B4-BE49-F238E27FC236}">
                <a16:creationId xmlns:a16="http://schemas.microsoft.com/office/drawing/2014/main" id="{4255D8FB-13E6-4C28-9500-115FF0010602}"/>
              </a:ext>
            </a:extLst>
          </p:cNvPr>
          <p:cNvSpPr txBox="1">
            <a:spLocks/>
          </p:cNvSpPr>
          <p:nvPr/>
        </p:nvSpPr>
        <p:spPr>
          <a:xfrm>
            <a:off x="2001756" y="6582781"/>
            <a:ext cx="7176499" cy="4087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‘Advent Calendar’ by Rowan Williams (</a:t>
            </a:r>
            <a:r>
              <a:rPr lang="en-GB" sz="1200" i="1" dirty="0">
                <a:solidFill>
                  <a:schemeClr val="bg1"/>
                </a:solidFill>
                <a:latin typeface="Calibri" panose="020F0502020204030204" pitchFamily="34" charset="0"/>
              </a:rPr>
              <a:t>Collected Poems</a:t>
            </a:r>
            <a:r>
              <a:rPr lang="en-GB" sz="1200" dirty="0">
                <a:solidFill>
                  <a:schemeClr val="bg1"/>
                </a:solidFill>
                <a:latin typeface="Calibri" panose="020F0502020204030204" pitchFamily="34" charset="0"/>
              </a:rPr>
              <a:t>, 2021) is reprinted by permission of Carcanet Press, UK.</a:t>
            </a:r>
            <a:endParaRPr lang="en-GB" sz="1200" dirty="0">
              <a:solidFill>
                <a:schemeClr val="bg1"/>
              </a:solidFill>
            </a:endParaRPr>
          </a:p>
        </p:txBody>
      </p:sp>
    </p:spTree>
    <p:extLst>
      <p:ext uri="{BB962C8B-B14F-4D97-AF65-F5344CB8AC3E}">
        <p14:creationId xmlns:p14="http://schemas.microsoft.com/office/powerpoint/2010/main" val="331256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E3E1-C28C-98F5-4A7D-9F430266816D}"/>
              </a:ext>
            </a:extLst>
          </p:cNvPr>
          <p:cNvSpPr>
            <a:spLocks noGrp="1"/>
          </p:cNvSpPr>
          <p:nvPr>
            <p:ph type="title"/>
          </p:nvPr>
        </p:nvSpPr>
        <p:spPr>
          <a:xfrm>
            <a:off x="102742" y="2222500"/>
            <a:ext cx="8928242" cy="4332304"/>
          </a:xfrm>
        </p:spPr>
        <p:txBody>
          <a:bodyPr>
            <a:normAutofit/>
          </a:bodyPr>
          <a:lstStyle/>
          <a:p>
            <a:r>
              <a:rPr lang="en-GB" sz="3600" dirty="0"/>
              <a:t>He will come, will come,</a:t>
            </a:r>
            <a:br>
              <a:rPr lang="en-GB" sz="3600" dirty="0"/>
            </a:br>
            <a:r>
              <a:rPr lang="en-GB" sz="3600" dirty="0"/>
              <a:t>will come like crying in the night,</a:t>
            </a:r>
            <a:br>
              <a:rPr lang="en-GB" sz="3600" dirty="0"/>
            </a:br>
            <a:r>
              <a:rPr lang="en-GB" sz="3600" dirty="0"/>
              <a:t>like blood, like breaking,</a:t>
            </a:r>
            <a:br>
              <a:rPr lang="en-GB" sz="3600" dirty="0"/>
            </a:br>
            <a:r>
              <a:rPr lang="en-GB" sz="3600" dirty="0"/>
              <a:t>as the earth writhes </a:t>
            </a:r>
            <a:br>
              <a:rPr lang="en-GB" sz="3600" dirty="0"/>
            </a:br>
            <a:r>
              <a:rPr lang="en-GB" sz="3600" dirty="0"/>
              <a:t>to toss him free.</a:t>
            </a:r>
            <a:br>
              <a:rPr lang="en-GB" sz="3600" dirty="0"/>
            </a:br>
            <a:r>
              <a:rPr lang="en-GB" sz="3600" dirty="0"/>
              <a:t>He will come like child.</a:t>
            </a:r>
          </a:p>
        </p:txBody>
      </p:sp>
      <p:sp>
        <p:nvSpPr>
          <p:cNvPr id="3" name="Content Placeholder 2">
            <a:extLst>
              <a:ext uri="{FF2B5EF4-FFF2-40B4-BE49-F238E27FC236}">
                <a16:creationId xmlns:a16="http://schemas.microsoft.com/office/drawing/2014/main" id="{73C16BAF-A781-C1F8-BE19-9DA7C5F00FCD}"/>
              </a:ext>
            </a:extLst>
          </p:cNvPr>
          <p:cNvSpPr txBox="1">
            <a:spLocks/>
          </p:cNvSpPr>
          <p:nvPr/>
        </p:nvSpPr>
        <p:spPr>
          <a:xfrm>
            <a:off x="2001756" y="6582781"/>
            <a:ext cx="7176499" cy="4087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‘Advent Calendar’ by Rowan Williams (</a:t>
            </a:r>
            <a:r>
              <a:rPr lang="en-GB" sz="1200" i="1" dirty="0">
                <a:solidFill>
                  <a:schemeClr val="bg1"/>
                </a:solidFill>
                <a:latin typeface="Calibri" panose="020F0502020204030204" pitchFamily="34" charset="0"/>
              </a:rPr>
              <a:t>Collected Poems</a:t>
            </a:r>
            <a:r>
              <a:rPr lang="en-GB" sz="1200" dirty="0">
                <a:solidFill>
                  <a:schemeClr val="bg1"/>
                </a:solidFill>
                <a:latin typeface="Calibri" panose="020F0502020204030204" pitchFamily="34" charset="0"/>
              </a:rPr>
              <a:t>, 2021) is reprinted by permission of Carcanet Press, UK.</a:t>
            </a:r>
            <a:endParaRPr lang="en-GB" sz="1200" dirty="0">
              <a:solidFill>
                <a:schemeClr val="bg1"/>
              </a:solidFill>
            </a:endParaRPr>
          </a:p>
        </p:txBody>
      </p:sp>
    </p:spTree>
    <p:extLst>
      <p:ext uri="{BB962C8B-B14F-4D97-AF65-F5344CB8AC3E}">
        <p14:creationId xmlns:p14="http://schemas.microsoft.com/office/powerpoint/2010/main" val="383827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7A75-AB8A-D62C-7AE3-163ACE7C4A8F}"/>
              </a:ext>
            </a:extLst>
          </p:cNvPr>
          <p:cNvSpPr>
            <a:spLocks noGrp="1"/>
          </p:cNvSpPr>
          <p:nvPr>
            <p:ph type="title"/>
          </p:nvPr>
        </p:nvSpPr>
        <p:spPr>
          <a:xfrm>
            <a:off x="653693" y="2044557"/>
            <a:ext cx="7886700" cy="3893906"/>
          </a:xfrm>
        </p:spPr>
        <p:txBody>
          <a:bodyPr>
            <a:noAutofit/>
          </a:bodyPr>
          <a:lstStyle/>
          <a:p>
            <a:pPr algn="ctr"/>
            <a:r>
              <a:rPr lang="en-GB" sz="3500" i="1" dirty="0">
                <a:solidFill>
                  <a:schemeClr val="bg1"/>
                </a:solidFill>
                <a:latin typeface="Arial" panose="020B0604020202020204" pitchFamily="34" charset="0"/>
                <a:ea typeface="Calibri" panose="020F0502020204030204" pitchFamily="34" charset="0"/>
              </a:rPr>
              <a:t>‘And he will stand to lead his flock with the Lord’s strength, in the majesty of the name of the Lord his God. Then his people will live there undisturbed, for he will be highly honoured around the world.  And he will be the source of peace.’</a:t>
            </a:r>
            <a:endParaRPr lang="en-GB" sz="3500" dirty="0"/>
          </a:p>
        </p:txBody>
      </p:sp>
      <p:pic>
        <p:nvPicPr>
          <p:cNvPr id="4" name="Picture 3">
            <a:extLst>
              <a:ext uri="{FF2B5EF4-FFF2-40B4-BE49-F238E27FC236}">
                <a16:creationId xmlns:a16="http://schemas.microsoft.com/office/drawing/2014/main" id="{FDF2922D-D3AD-A9D4-550A-DF21A1E3A636}"/>
              </a:ext>
            </a:extLst>
          </p:cNvPr>
          <p:cNvPicPr>
            <a:picLocks noChangeAspect="1"/>
          </p:cNvPicPr>
          <p:nvPr/>
        </p:nvPicPr>
        <p:blipFill rotWithShape="1">
          <a:blip r:embed="rId2">
            <a:extLst>
              <a:ext uri="{28A0092B-C50C-407E-A947-70E740481C1C}">
                <a14:useLocalDpi xmlns:a14="http://schemas.microsoft.com/office/drawing/2010/main" val="0"/>
              </a:ext>
            </a:extLst>
          </a:blip>
          <a:srcRect l="62605" b="65185"/>
          <a:stretch/>
        </p:blipFill>
        <p:spPr>
          <a:xfrm>
            <a:off x="7097810" y="5744410"/>
            <a:ext cx="2046190" cy="1071574"/>
          </a:xfrm>
          <a:prstGeom prst="rect">
            <a:avLst/>
          </a:prstGeom>
        </p:spPr>
      </p:pic>
      <p:sp>
        <p:nvSpPr>
          <p:cNvPr id="3" name="Title 1">
            <a:extLst>
              <a:ext uri="{FF2B5EF4-FFF2-40B4-BE49-F238E27FC236}">
                <a16:creationId xmlns:a16="http://schemas.microsoft.com/office/drawing/2014/main" id="{5D1F4CC5-FF2F-AB1C-2214-CA2894DB4491}"/>
              </a:ext>
            </a:extLst>
          </p:cNvPr>
          <p:cNvSpPr txBox="1">
            <a:spLocks/>
          </p:cNvSpPr>
          <p:nvPr/>
        </p:nvSpPr>
        <p:spPr>
          <a:xfrm>
            <a:off x="653693" y="745796"/>
            <a:ext cx="7836613" cy="1102491"/>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000" kern="1200">
                <a:solidFill>
                  <a:srgbClr val="FEE4B5"/>
                </a:solidFill>
                <a:latin typeface="Arial Black" panose="020B0A04020102020204" pitchFamily="34" charset="0"/>
                <a:ea typeface="+mj-ea"/>
                <a:cs typeface="+mj-cs"/>
              </a:defRPr>
            </a:lvl1pPr>
          </a:lstStyle>
          <a:p>
            <a:pPr algn="ctr"/>
            <a:r>
              <a:rPr lang="en-GB" dirty="0"/>
              <a:t>Micah 5 : 2, 4 – 5 (NLT)</a:t>
            </a:r>
            <a:endParaRPr lang="en-GB" sz="4000" dirty="0"/>
          </a:p>
        </p:txBody>
      </p:sp>
    </p:spTree>
    <p:extLst>
      <p:ext uri="{BB962C8B-B14F-4D97-AF65-F5344CB8AC3E}">
        <p14:creationId xmlns:p14="http://schemas.microsoft.com/office/powerpoint/2010/main" val="84029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3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8194-580F-3BA5-37E6-64DE316114C9}"/>
              </a:ext>
            </a:extLst>
          </p:cNvPr>
          <p:cNvSpPr>
            <a:spLocks noGrp="1"/>
          </p:cNvSpPr>
          <p:nvPr>
            <p:ph type="title"/>
          </p:nvPr>
        </p:nvSpPr>
        <p:spPr/>
        <p:txBody>
          <a:bodyPr>
            <a:normAutofit fontScale="90000"/>
          </a:bodyPr>
          <a:lstStyle/>
          <a:p>
            <a:r>
              <a:rPr lang="en-GB" dirty="0"/>
              <a:t>In the bleak midwinter</a:t>
            </a:r>
            <a:br>
              <a:rPr lang="en-GB" dirty="0"/>
            </a:br>
            <a:r>
              <a:rPr lang="en-GB" dirty="0"/>
              <a:t>Frosty wind made moan,</a:t>
            </a:r>
            <a:br>
              <a:rPr lang="en-GB" dirty="0"/>
            </a:br>
            <a:r>
              <a:rPr lang="en-GB" dirty="0"/>
              <a:t>Earth stood hard as iron,</a:t>
            </a:r>
            <a:br>
              <a:rPr lang="en-GB" dirty="0"/>
            </a:br>
            <a:r>
              <a:rPr lang="en-GB" dirty="0"/>
              <a:t>Water like a stone;</a:t>
            </a:r>
            <a:br>
              <a:rPr lang="en-GB" dirty="0"/>
            </a:br>
            <a:r>
              <a:rPr lang="en-GB" dirty="0"/>
              <a:t>Snow had fallen, snow on snow,</a:t>
            </a:r>
            <a:br>
              <a:rPr lang="en-GB" dirty="0"/>
            </a:br>
            <a:r>
              <a:rPr lang="en-GB" dirty="0"/>
              <a:t>Snow on snow,</a:t>
            </a:r>
            <a:br>
              <a:rPr lang="en-GB" dirty="0"/>
            </a:br>
            <a:r>
              <a:rPr lang="en-GB" dirty="0"/>
              <a:t>In the bleak midwinter,</a:t>
            </a:r>
            <a:br>
              <a:rPr lang="en-GB" dirty="0"/>
            </a:br>
            <a:r>
              <a:rPr lang="en-GB" dirty="0"/>
              <a:t>Long ago.</a:t>
            </a:r>
          </a:p>
        </p:txBody>
      </p:sp>
      <p:pic>
        <p:nvPicPr>
          <p:cNvPr id="3" name="Picture 2">
            <a:extLst>
              <a:ext uri="{FF2B5EF4-FFF2-40B4-BE49-F238E27FC236}">
                <a16:creationId xmlns:a16="http://schemas.microsoft.com/office/drawing/2014/main" id="{6420CCCE-4A0B-D7E9-FD84-B9A4BB5C6B8A}"/>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6589521" y="5305627"/>
            <a:ext cx="3705727" cy="2072373"/>
          </a:xfrm>
          <a:prstGeom prst="rect">
            <a:avLst/>
          </a:prstGeom>
        </p:spPr>
      </p:pic>
    </p:spTree>
    <p:extLst>
      <p:ext uri="{BB962C8B-B14F-4D97-AF65-F5344CB8AC3E}">
        <p14:creationId xmlns:p14="http://schemas.microsoft.com/office/powerpoint/2010/main" val="545671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B9D4-B298-CED5-1B17-EC612FB06C8D}"/>
              </a:ext>
            </a:extLst>
          </p:cNvPr>
          <p:cNvSpPr>
            <a:spLocks noGrp="1"/>
          </p:cNvSpPr>
          <p:nvPr>
            <p:ph type="title"/>
          </p:nvPr>
        </p:nvSpPr>
        <p:spPr/>
        <p:txBody>
          <a:bodyPr>
            <a:normAutofit fontScale="90000"/>
          </a:bodyPr>
          <a:lstStyle/>
          <a:p>
            <a:r>
              <a:rPr lang="en-GB" dirty="0"/>
              <a:t>Our God, Heaven cannot hold him,</a:t>
            </a:r>
            <a:br>
              <a:rPr lang="en-GB" dirty="0"/>
            </a:br>
            <a:r>
              <a:rPr lang="en-GB" dirty="0"/>
              <a:t>Nor earth sustain;</a:t>
            </a:r>
            <a:br>
              <a:rPr lang="en-GB" dirty="0"/>
            </a:br>
            <a:r>
              <a:rPr lang="en-GB" dirty="0"/>
              <a:t>Heaven and earth shall flee away</a:t>
            </a:r>
            <a:br>
              <a:rPr lang="en-GB" dirty="0"/>
            </a:br>
            <a:r>
              <a:rPr lang="en-GB" dirty="0"/>
              <a:t>When he comes to reign:</a:t>
            </a:r>
            <a:br>
              <a:rPr lang="en-GB" dirty="0"/>
            </a:br>
            <a:r>
              <a:rPr lang="en-GB" dirty="0"/>
              <a:t>In the bleak midwinter</a:t>
            </a:r>
            <a:br>
              <a:rPr lang="en-GB" dirty="0"/>
            </a:br>
            <a:r>
              <a:rPr lang="en-GB" dirty="0"/>
              <a:t>A stable-place sufficed</a:t>
            </a:r>
            <a:br>
              <a:rPr lang="en-GB" dirty="0"/>
            </a:br>
            <a:r>
              <a:rPr lang="en-GB" dirty="0"/>
              <a:t>The Lord God Almighty,</a:t>
            </a:r>
            <a:br>
              <a:rPr lang="en-GB" dirty="0"/>
            </a:br>
            <a:r>
              <a:rPr lang="en-GB" dirty="0"/>
              <a:t>Jesus Christ.</a:t>
            </a:r>
          </a:p>
        </p:txBody>
      </p:sp>
      <p:pic>
        <p:nvPicPr>
          <p:cNvPr id="3" name="Picture 2">
            <a:extLst>
              <a:ext uri="{FF2B5EF4-FFF2-40B4-BE49-F238E27FC236}">
                <a16:creationId xmlns:a16="http://schemas.microsoft.com/office/drawing/2014/main" id="{2F47F21D-31A4-B9B5-C77B-D7477420C997}"/>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6589521" y="5305627"/>
            <a:ext cx="3705727" cy="2072373"/>
          </a:xfrm>
          <a:prstGeom prst="rect">
            <a:avLst/>
          </a:prstGeom>
        </p:spPr>
      </p:pic>
    </p:spTree>
    <p:extLst>
      <p:ext uri="{BB962C8B-B14F-4D97-AF65-F5344CB8AC3E}">
        <p14:creationId xmlns:p14="http://schemas.microsoft.com/office/powerpoint/2010/main" val="365071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B44-3DD2-307A-DF4F-A3234AE4125B}"/>
              </a:ext>
            </a:extLst>
          </p:cNvPr>
          <p:cNvSpPr>
            <a:spLocks noGrp="1"/>
          </p:cNvSpPr>
          <p:nvPr>
            <p:ph type="title"/>
          </p:nvPr>
        </p:nvSpPr>
        <p:spPr/>
        <p:txBody>
          <a:bodyPr>
            <a:normAutofit fontScale="90000"/>
          </a:bodyPr>
          <a:lstStyle/>
          <a:p>
            <a:r>
              <a:rPr lang="en-GB" dirty="0"/>
              <a:t>Angels and archangels</a:t>
            </a:r>
            <a:br>
              <a:rPr lang="en-GB" dirty="0"/>
            </a:br>
            <a:r>
              <a:rPr lang="en-GB" dirty="0"/>
              <a:t>May have gathered there,</a:t>
            </a:r>
            <a:br>
              <a:rPr lang="en-GB" dirty="0"/>
            </a:br>
            <a:r>
              <a:rPr lang="en-GB" dirty="0"/>
              <a:t>Cherubim and seraphim</a:t>
            </a:r>
            <a:br>
              <a:rPr lang="en-GB" dirty="0"/>
            </a:br>
            <a:r>
              <a:rPr lang="en-GB" dirty="0"/>
              <a:t>Thronged the air;</a:t>
            </a:r>
            <a:br>
              <a:rPr lang="en-GB" dirty="0"/>
            </a:br>
            <a:r>
              <a:rPr lang="en-GB" dirty="0"/>
              <a:t>But only his mother</a:t>
            </a:r>
            <a:br>
              <a:rPr lang="en-GB" dirty="0"/>
            </a:br>
            <a:r>
              <a:rPr lang="en-GB" dirty="0"/>
              <a:t>In her maiden bliss</a:t>
            </a:r>
            <a:br>
              <a:rPr lang="en-GB" dirty="0"/>
            </a:br>
            <a:r>
              <a:rPr lang="en-GB" dirty="0"/>
              <a:t>Worshipped the beloved</a:t>
            </a:r>
            <a:br>
              <a:rPr lang="en-GB" dirty="0"/>
            </a:br>
            <a:r>
              <a:rPr lang="en-GB" dirty="0"/>
              <a:t>With a kiss.</a:t>
            </a:r>
          </a:p>
        </p:txBody>
      </p:sp>
      <p:pic>
        <p:nvPicPr>
          <p:cNvPr id="3" name="Picture 2">
            <a:extLst>
              <a:ext uri="{FF2B5EF4-FFF2-40B4-BE49-F238E27FC236}">
                <a16:creationId xmlns:a16="http://schemas.microsoft.com/office/drawing/2014/main" id="{7CBC59FB-5AE2-5B1C-C58C-F0F8C7D5843F}"/>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6589521" y="5305627"/>
            <a:ext cx="3705727" cy="2072373"/>
          </a:xfrm>
          <a:prstGeom prst="rect">
            <a:avLst/>
          </a:prstGeom>
        </p:spPr>
      </p:pic>
    </p:spTree>
    <p:extLst>
      <p:ext uri="{BB962C8B-B14F-4D97-AF65-F5344CB8AC3E}">
        <p14:creationId xmlns:p14="http://schemas.microsoft.com/office/powerpoint/2010/main" val="4231747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3EC1-D471-4B75-F2A3-B185D237F939}"/>
              </a:ext>
            </a:extLst>
          </p:cNvPr>
          <p:cNvSpPr>
            <a:spLocks noGrp="1"/>
          </p:cNvSpPr>
          <p:nvPr>
            <p:ph type="title"/>
          </p:nvPr>
        </p:nvSpPr>
        <p:spPr/>
        <p:txBody>
          <a:bodyPr>
            <a:normAutofit fontScale="90000"/>
          </a:bodyPr>
          <a:lstStyle/>
          <a:p>
            <a:r>
              <a:rPr lang="en-GB" dirty="0"/>
              <a:t>What can I give him,</a:t>
            </a:r>
            <a:br>
              <a:rPr lang="en-GB" dirty="0"/>
            </a:br>
            <a:r>
              <a:rPr lang="en-GB" dirty="0"/>
              <a:t>Poor as I am?</a:t>
            </a:r>
            <a:br>
              <a:rPr lang="en-GB" dirty="0"/>
            </a:br>
            <a:r>
              <a:rPr lang="en-GB" dirty="0"/>
              <a:t>If I were a shepherd</a:t>
            </a:r>
            <a:br>
              <a:rPr lang="en-GB" dirty="0"/>
            </a:br>
            <a:r>
              <a:rPr lang="en-GB" dirty="0"/>
              <a:t>I would bring a lamb;</a:t>
            </a:r>
            <a:br>
              <a:rPr lang="en-GB" dirty="0"/>
            </a:br>
            <a:r>
              <a:rPr lang="en-GB" dirty="0"/>
              <a:t>If I were a wise man</a:t>
            </a:r>
            <a:br>
              <a:rPr lang="en-GB" dirty="0"/>
            </a:br>
            <a:r>
              <a:rPr lang="en-GB" dirty="0"/>
              <a:t>I would do my part;</a:t>
            </a:r>
            <a:br>
              <a:rPr lang="en-GB" dirty="0"/>
            </a:br>
            <a:r>
              <a:rPr lang="en-GB" dirty="0"/>
              <a:t>Yet what I can, I give him:</a:t>
            </a:r>
            <a:br>
              <a:rPr lang="en-GB" dirty="0"/>
            </a:br>
            <a:r>
              <a:rPr lang="en-GB" dirty="0"/>
              <a:t>Give my heart.</a:t>
            </a:r>
          </a:p>
        </p:txBody>
      </p:sp>
      <p:pic>
        <p:nvPicPr>
          <p:cNvPr id="3" name="Picture 2">
            <a:extLst>
              <a:ext uri="{FF2B5EF4-FFF2-40B4-BE49-F238E27FC236}">
                <a16:creationId xmlns:a16="http://schemas.microsoft.com/office/drawing/2014/main" id="{91C920AB-F507-B450-70D9-0443EB496CFF}"/>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6589521" y="5305627"/>
            <a:ext cx="3705727" cy="2072373"/>
          </a:xfrm>
          <a:prstGeom prst="rect">
            <a:avLst/>
          </a:prstGeom>
        </p:spPr>
      </p:pic>
    </p:spTree>
    <p:extLst>
      <p:ext uri="{BB962C8B-B14F-4D97-AF65-F5344CB8AC3E}">
        <p14:creationId xmlns:p14="http://schemas.microsoft.com/office/powerpoint/2010/main" val="534085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7A75-AB8A-D62C-7AE3-163ACE7C4A8F}"/>
              </a:ext>
            </a:extLst>
          </p:cNvPr>
          <p:cNvSpPr>
            <a:spLocks noGrp="1"/>
          </p:cNvSpPr>
          <p:nvPr>
            <p:ph type="title"/>
          </p:nvPr>
        </p:nvSpPr>
        <p:spPr>
          <a:xfrm>
            <a:off x="367979" y="2465797"/>
            <a:ext cx="8408042" cy="3115924"/>
          </a:xfrm>
        </p:spPr>
        <p:txBody>
          <a:bodyPr>
            <a:normAutofit/>
          </a:bodyPr>
          <a:lstStyle/>
          <a:p>
            <a:pPr algn="ctr"/>
            <a:r>
              <a:rPr lang="en-GB" sz="3600" i="1" dirty="0">
                <a:solidFill>
                  <a:schemeClr val="bg1"/>
                </a:solidFill>
                <a:latin typeface="Arial" panose="020B0604020202020204" pitchFamily="34" charset="0"/>
                <a:ea typeface="Calibri" panose="020F0502020204030204" pitchFamily="34" charset="0"/>
              </a:rPr>
              <a:t>‘For all of creation is waiting, yearning for the time when the children of God will be revealed. You see, all of creation has collapsed into emptiness, not by its own choosing, but by God’s. </a:t>
            </a:r>
            <a:endParaRPr lang="en-GB" sz="3600" dirty="0">
              <a:solidFill>
                <a:schemeClr val="bg1"/>
              </a:solidFill>
            </a:endParaRPr>
          </a:p>
        </p:txBody>
      </p:sp>
      <p:pic>
        <p:nvPicPr>
          <p:cNvPr id="4" name="Picture 3">
            <a:extLst>
              <a:ext uri="{FF2B5EF4-FFF2-40B4-BE49-F238E27FC236}">
                <a16:creationId xmlns:a16="http://schemas.microsoft.com/office/drawing/2014/main" id="{FDF2922D-D3AD-A9D4-550A-DF21A1E3A636}"/>
              </a:ext>
            </a:extLst>
          </p:cNvPr>
          <p:cNvPicPr>
            <a:picLocks noChangeAspect="1"/>
          </p:cNvPicPr>
          <p:nvPr/>
        </p:nvPicPr>
        <p:blipFill rotWithShape="1">
          <a:blip r:embed="rId2">
            <a:extLst>
              <a:ext uri="{28A0092B-C50C-407E-A947-70E740481C1C}">
                <a14:useLocalDpi xmlns:a14="http://schemas.microsoft.com/office/drawing/2010/main" val="0"/>
              </a:ext>
            </a:extLst>
          </a:blip>
          <a:srcRect l="62605" b="65185"/>
          <a:stretch/>
        </p:blipFill>
        <p:spPr>
          <a:xfrm>
            <a:off x="6477936" y="5461803"/>
            <a:ext cx="2666064" cy="1396197"/>
          </a:xfrm>
          <a:prstGeom prst="rect">
            <a:avLst/>
          </a:prstGeom>
        </p:spPr>
      </p:pic>
      <p:sp>
        <p:nvSpPr>
          <p:cNvPr id="3" name="Title 1">
            <a:extLst>
              <a:ext uri="{FF2B5EF4-FFF2-40B4-BE49-F238E27FC236}">
                <a16:creationId xmlns:a16="http://schemas.microsoft.com/office/drawing/2014/main" id="{20F5F5D9-C661-93CA-999C-A5C6AC0A19B8}"/>
              </a:ext>
            </a:extLst>
          </p:cNvPr>
          <p:cNvSpPr txBox="1">
            <a:spLocks/>
          </p:cNvSpPr>
          <p:nvPr/>
        </p:nvSpPr>
        <p:spPr>
          <a:xfrm>
            <a:off x="-685800" y="879360"/>
            <a:ext cx="10515600" cy="1396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FEE4B5"/>
                </a:solidFill>
                <a:latin typeface="Arial Black" panose="020B0A04020102020204" pitchFamily="34" charset="0"/>
                <a:ea typeface="+mj-ea"/>
                <a:cs typeface="+mj-cs"/>
              </a:defRPr>
            </a:lvl1pPr>
          </a:lstStyle>
          <a:p>
            <a:pPr algn="ctr"/>
            <a:r>
              <a:rPr lang="en-GB" sz="4800" dirty="0"/>
              <a:t>Romans 8 : 19 – 22</a:t>
            </a:r>
          </a:p>
          <a:p>
            <a:pPr algn="ctr"/>
            <a:r>
              <a:rPr lang="en-GB" sz="3200" dirty="0"/>
              <a:t>(VOICE TRANSLATION)</a:t>
            </a:r>
          </a:p>
        </p:txBody>
      </p:sp>
    </p:spTree>
    <p:extLst>
      <p:ext uri="{BB962C8B-B14F-4D97-AF65-F5344CB8AC3E}">
        <p14:creationId xmlns:p14="http://schemas.microsoft.com/office/powerpoint/2010/main" val="255354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7A75-AB8A-D62C-7AE3-163ACE7C4A8F}"/>
              </a:ext>
            </a:extLst>
          </p:cNvPr>
          <p:cNvSpPr>
            <a:spLocks noGrp="1"/>
          </p:cNvSpPr>
          <p:nvPr>
            <p:ph type="title"/>
          </p:nvPr>
        </p:nvSpPr>
        <p:spPr>
          <a:xfrm>
            <a:off x="170808" y="2441475"/>
            <a:ext cx="8802384" cy="3372777"/>
          </a:xfrm>
        </p:spPr>
        <p:txBody>
          <a:bodyPr>
            <a:normAutofit fontScale="90000"/>
          </a:bodyPr>
          <a:lstStyle/>
          <a:p>
            <a:pPr algn="ctr"/>
            <a:r>
              <a:rPr lang="en-GB" sz="4000" i="1" dirty="0">
                <a:solidFill>
                  <a:schemeClr val="bg1"/>
                </a:solidFill>
                <a:latin typeface="Arial" panose="020B0604020202020204" pitchFamily="34" charset="0"/>
                <a:ea typeface="Calibri" panose="020F0502020204030204" pitchFamily="34" charset="0"/>
              </a:rPr>
              <a:t>Still he placed within it a deep and abiding hope that creation would one day be liberated from its slavery to corruption and experience the glorious freedom of the children of God. For we know that all creation groans in unison with birthing pains up until now.’</a:t>
            </a:r>
            <a:endParaRPr lang="en-GB" sz="4000" dirty="0">
              <a:solidFill>
                <a:schemeClr val="bg1"/>
              </a:solidFill>
            </a:endParaRPr>
          </a:p>
        </p:txBody>
      </p:sp>
      <p:sp>
        <p:nvSpPr>
          <p:cNvPr id="3" name="Title 1">
            <a:extLst>
              <a:ext uri="{FF2B5EF4-FFF2-40B4-BE49-F238E27FC236}">
                <a16:creationId xmlns:a16="http://schemas.microsoft.com/office/drawing/2014/main" id="{5D1F4CC5-FF2F-AB1C-2214-CA2894DB4491}"/>
              </a:ext>
            </a:extLst>
          </p:cNvPr>
          <p:cNvSpPr txBox="1">
            <a:spLocks/>
          </p:cNvSpPr>
          <p:nvPr/>
        </p:nvSpPr>
        <p:spPr>
          <a:xfrm>
            <a:off x="-685800" y="879360"/>
            <a:ext cx="10515600" cy="1396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FEE4B5"/>
                </a:solidFill>
                <a:latin typeface="Arial Black" panose="020B0A04020102020204" pitchFamily="34" charset="0"/>
                <a:ea typeface="+mj-ea"/>
                <a:cs typeface="+mj-cs"/>
              </a:defRPr>
            </a:lvl1pPr>
          </a:lstStyle>
          <a:p>
            <a:pPr algn="ctr"/>
            <a:r>
              <a:rPr lang="en-GB" sz="4800" dirty="0"/>
              <a:t>Romans 8 : 19 – 22</a:t>
            </a:r>
          </a:p>
          <a:p>
            <a:pPr algn="ctr"/>
            <a:r>
              <a:rPr lang="en-GB" sz="3200" dirty="0"/>
              <a:t>(VOICE TRANSLATION)</a:t>
            </a:r>
          </a:p>
        </p:txBody>
      </p:sp>
      <p:pic>
        <p:nvPicPr>
          <p:cNvPr id="5" name="Picture 4">
            <a:extLst>
              <a:ext uri="{FF2B5EF4-FFF2-40B4-BE49-F238E27FC236}">
                <a16:creationId xmlns:a16="http://schemas.microsoft.com/office/drawing/2014/main" id="{EB825E19-25A6-38BC-70A1-1B7A42B789B1}"/>
              </a:ext>
            </a:extLst>
          </p:cNvPr>
          <p:cNvPicPr>
            <a:picLocks noChangeAspect="1"/>
          </p:cNvPicPr>
          <p:nvPr/>
        </p:nvPicPr>
        <p:blipFill rotWithShape="1">
          <a:blip r:embed="rId2">
            <a:extLst>
              <a:ext uri="{28A0092B-C50C-407E-A947-70E740481C1C}">
                <a14:useLocalDpi xmlns:a14="http://schemas.microsoft.com/office/drawing/2010/main" val="0"/>
              </a:ext>
            </a:extLst>
          </a:blip>
          <a:srcRect l="62605" b="65185"/>
          <a:stretch/>
        </p:blipFill>
        <p:spPr>
          <a:xfrm>
            <a:off x="6477936" y="5461803"/>
            <a:ext cx="2666064" cy="1396197"/>
          </a:xfrm>
          <a:prstGeom prst="rect">
            <a:avLst/>
          </a:prstGeom>
        </p:spPr>
      </p:pic>
    </p:spTree>
    <p:extLst>
      <p:ext uri="{BB962C8B-B14F-4D97-AF65-F5344CB8AC3E}">
        <p14:creationId xmlns:p14="http://schemas.microsoft.com/office/powerpoint/2010/main" val="2675098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F060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3AC6B-137E-012C-548A-542A045918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66" y="-4926"/>
            <a:ext cx="5479714" cy="6852375"/>
          </a:xfrm>
          <a:prstGeom prst="rect">
            <a:avLst/>
          </a:prstGeom>
          <a:noFill/>
          <a:ln>
            <a:noFill/>
          </a:ln>
        </p:spPr>
      </p:pic>
      <p:sp>
        <p:nvSpPr>
          <p:cNvPr id="4" name="TextBox 3">
            <a:extLst>
              <a:ext uri="{FF2B5EF4-FFF2-40B4-BE49-F238E27FC236}">
                <a16:creationId xmlns:a16="http://schemas.microsoft.com/office/drawing/2014/main" id="{3E1772F7-34C6-95F6-8CD4-3FE3AB1942D0}"/>
              </a:ext>
            </a:extLst>
          </p:cNvPr>
          <p:cNvSpPr txBox="1"/>
          <p:nvPr/>
        </p:nvSpPr>
        <p:spPr>
          <a:xfrm>
            <a:off x="5505710" y="2007816"/>
            <a:ext cx="3730375" cy="1631216"/>
          </a:xfrm>
          <a:prstGeom prst="rect">
            <a:avLst/>
          </a:prstGeom>
          <a:noFill/>
        </p:spPr>
        <p:txBody>
          <a:bodyPr wrap="square" rtlCol="0">
            <a:spAutoFit/>
          </a:bodyPr>
          <a:lstStyle/>
          <a:p>
            <a:pPr algn="ctr"/>
            <a:r>
              <a:rPr lang="en-GB" sz="2500" b="1" dirty="0">
                <a:solidFill>
                  <a:srgbClr val="FEE4B5"/>
                </a:solidFill>
                <a:latin typeface="Arial Black" panose="020B0A04020102020204" pitchFamily="34" charset="0"/>
                <a:ea typeface="Calibri" panose="020F0502020204030204" pitchFamily="34" charset="0"/>
                <a:cs typeface="Times New Roman" panose="02020603050405020304" pitchFamily="18" charset="0"/>
              </a:rPr>
              <a:t>Nativity </a:t>
            </a:r>
          </a:p>
          <a:p>
            <a:pPr algn="ctr"/>
            <a:endParaRPr lang="en-GB" sz="2500" b="1" dirty="0">
              <a:solidFill>
                <a:srgbClr val="FEE4B5"/>
              </a:solidFill>
              <a:latin typeface="Arial Black" panose="020B0A04020102020204" pitchFamily="34" charset="0"/>
              <a:ea typeface="Calibri" panose="020F0502020204030204" pitchFamily="34" charset="0"/>
              <a:cs typeface="Times New Roman" panose="02020603050405020304" pitchFamily="18" charset="0"/>
            </a:endParaRPr>
          </a:p>
          <a:p>
            <a:pPr algn="ctr"/>
            <a:r>
              <a:rPr lang="en-GB" sz="2500" b="1" dirty="0">
                <a:solidFill>
                  <a:srgbClr val="FEE4B5"/>
                </a:solidFill>
                <a:latin typeface="Arial Black" panose="020B0A04020102020204" pitchFamily="34" charset="0"/>
                <a:ea typeface="Calibri" panose="020F0502020204030204" pitchFamily="34" charset="0"/>
                <a:cs typeface="Times New Roman" panose="02020603050405020304" pitchFamily="18" charset="0"/>
              </a:rPr>
              <a:t>by Irenaeus </a:t>
            </a:r>
            <a:r>
              <a:rPr lang="en-GB" sz="2500" b="1" dirty="0" err="1">
                <a:solidFill>
                  <a:srgbClr val="FEE4B5"/>
                </a:solidFill>
                <a:latin typeface="Arial Black" panose="020B0A04020102020204" pitchFamily="34" charset="0"/>
                <a:ea typeface="Calibri" panose="020F0502020204030204" pitchFamily="34" charset="0"/>
                <a:cs typeface="Times New Roman" panose="02020603050405020304" pitchFamily="18" charset="0"/>
              </a:rPr>
              <a:t>Yurchuk</a:t>
            </a:r>
            <a:endParaRPr lang="en-GB" sz="2500" dirty="0">
              <a:solidFill>
                <a:srgbClr val="FEE4B5"/>
              </a:solidFill>
              <a:latin typeface="Arial Black" panose="020B0A040201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687FDB9-77B7-06EE-0AE9-4DBB4C2A0C57}"/>
              </a:ext>
            </a:extLst>
          </p:cNvPr>
          <p:cNvPicPr>
            <a:picLocks noChangeAspect="1"/>
          </p:cNvPicPr>
          <p:nvPr/>
        </p:nvPicPr>
        <p:blipFill rotWithShape="1">
          <a:blip r:embed="rId4">
            <a:extLst>
              <a:ext uri="{28A0092B-C50C-407E-A947-70E740481C1C}">
                <a14:useLocalDpi xmlns:a14="http://schemas.microsoft.com/office/drawing/2010/main" val="0"/>
              </a:ext>
            </a:extLst>
          </a:blip>
          <a:srcRect l="54552" t="54597" b="28000"/>
          <a:stretch/>
        </p:blipFill>
        <p:spPr>
          <a:xfrm>
            <a:off x="6024461" y="3639032"/>
            <a:ext cx="3211624" cy="691792"/>
          </a:xfrm>
          <a:prstGeom prst="rect">
            <a:avLst/>
          </a:prstGeom>
        </p:spPr>
      </p:pic>
    </p:spTree>
    <p:extLst>
      <p:ext uri="{BB962C8B-B14F-4D97-AF65-F5344CB8AC3E}">
        <p14:creationId xmlns:p14="http://schemas.microsoft.com/office/powerpoint/2010/main" val="2381430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D5D9-519B-CF3E-9AEB-075D12C142AF}"/>
              </a:ext>
            </a:extLst>
          </p:cNvPr>
          <p:cNvSpPr>
            <a:spLocks noGrp="1"/>
          </p:cNvSpPr>
          <p:nvPr>
            <p:ph type="title"/>
          </p:nvPr>
        </p:nvSpPr>
        <p:spPr>
          <a:xfrm>
            <a:off x="143837" y="1736333"/>
            <a:ext cx="8763857" cy="4818471"/>
          </a:xfrm>
        </p:spPr>
        <p:txBody>
          <a:bodyPr>
            <a:normAutofit/>
          </a:bodyPr>
          <a:lstStyle/>
          <a:p>
            <a:r>
              <a:rPr lang="en-GB" sz="4000" dirty="0"/>
              <a:t>All creation holds its breath,</a:t>
            </a:r>
            <a:br>
              <a:rPr lang="en-GB" sz="4000" dirty="0"/>
            </a:br>
            <a:r>
              <a:rPr lang="en-GB" sz="4000" dirty="0"/>
              <a:t>A pregnant pause</a:t>
            </a:r>
            <a:br>
              <a:rPr lang="en-GB" sz="4000" dirty="0"/>
            </a:br>
            <a:r>
              <a:rPr lang="en-GB" sz="4000" dirty="0"/>
              <a:t>Before the long-expected light is revealed</a:t>
            </a:r>
            <a:br>
              <a:rPr lang="en-GB" sz="4000" dirty="0"/>
            </a:br>
            <a:r>
              <a:rPr lang="en-GB" sz="4000" dirty="0"/>
              <a:t>In the shape of a God-child. </a:t>
            </a:r>
          </a:p>
        </p:txBody>
      </p:sp>
      <p:pic>
        <p:nvPicPr>
          <p:cNvPr id="3" name="Picture 2" descr="A group of musical notes and musical instruments&#10;&#10;Description automatically generated">
            <a:extLst>
              <a:ext uri="{FF2B5EF4-FFF2-40B4-BE49-F238E27FC236}">
                <a16:creationId xmlns:a16="http://schemas.microsoft.com/office/drawing/2014/main" id="{9D9E1C12-CD10-1DBB-7AB9-D11DBE5DB6A6}"/>
              </a:ext>
            </a:extLst>
          </p:cNvPr>
          <p:cNvPicPr>
            <a:picLocks noChangeAspect="1"/>
          </p:cNvPicPr>
          <p:nvPr/>
        </p:nvPicPr>
        <p:blipFill rotWithShape="1">
          <a:blip r:embed="rId2">
            <a:extLst>
              <a:ext uri="{28A0092B-C50C-407E-A947-70E740481C1C}">
                <a14:useLocalDpi xmlns:a14="http://schemas.microsoft.com/office/drawing/2010/main" val="0"/>
              </a:ext>
            </a:extLst>
          </a:blip>
          <a:srcRect l="31914" t="70712" r="45448"/>
          <a:stretch/>
        </p:blipFill>
        <p:spPr>
          <a:xfrm flipH="1">
            <a:off x="-247270" y="5527496"/>
            <a:ext cx="1960422" cy="1426681"/>
          </a:xfrm>
          <a:prstGeom prst="rect">
            <a:avLst/>
          </a:prstGeom>
        </p:spPr>
      </p:pic>
    </p:spTree>
    <p:extLst>
      <p:ext uri="{BB962C8B-B14F-4D97-AF65-F5344CB8AC3E}">
        <p14:creationId xmlns:p14="http://schemas.microsoft.com/office/powerpoint/2010/main" val="2731317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D5D9-519B-CF3E-9AEB-075D12C142AF}"/>
              </a:ext>
            </a:extLst>
          </p:cNvPr>
          <p:cNvSpPr>
            <a:spLocks noGrp="1"/>
          </p:cNvSpPr>
          <p:nvPr>
            <p:ph type="title"/>
          </p:nvPr>
        </p:nvSpPr>
        <p:spPr>
          <a:xfrm>
            <a:off x="246580" y="2222500"/>
            <a:ext cx="8630292" cy="4332304"/>
          </a:xfrm>
        </p:spPr>
        <p:txBody>
          <a:bodyPr>
            <a:normAutofit/>
          </a:bodyPr>
          <a:lstStyle/>
          <a:p>
            <a:r>
              <a:rPr lang="en-GB" sz="4000" dirty="0"/>
              <a:t>All Heaven holds its breath,</a:t>
            </a:r>
            <a:br>
              <a:rPr lang="en-GB" sz="4000" dirty="0"/>
            </a:br>
            <a:r>
              <a:rPr lang="en-GB" sz="4000" dirty="0"/>
              <a:t>Waiting in the wings</a:t>
            </a:r>
            <a:br>
              <a:rPr lang="en-GB" sz="4000" dirty="0"/>
            </a:br>
            <a:r>
              <a:rPr lang="en-GB" sz="4000" dirty="0"/>
              <a:t>Before hope is hosted</a:t>
            </a:r>
            <a:br>
              <a:rPr lang="en-GB" sz="4000" dirty="0"/>
            </a:br>
            <a:r>
              <a:rPr lang="en-GB" sz="4000" dirty="0"/>
              <a:t>On hilltops and in hearts</a:t>
            </a:r>
            <a:br>
              <a:rPr lang="en-GB" sz="4000" dirty="0"/>
            </a:br>
            <a:r>
              <a:rPr lang="en-GB" sz="4000" dirty="0"/>
              <a:t>In the shape of a choir of angels.</a:t>
            </a:r>
          </a:p>
        </p:txBody>
      </p:sp>
      <p:pic>
        <p:nvPicPr>
          <p:cNvPr id="4" name="Picture 3" descr="A group of musical notes and musical instruments&#10;&#10;Description automatically generated">
            <a:extLst>
              <a:ext uri="{FF2B5EF4-FFF2-40B4-BE49-F238E27FC236}">
                <a16:creationId xmlns:a16="http://schemas.microsoft.com/office/drawing/2014/main" id="{14D1177A-26A7-F04D-4E89-B3674FAEDCE3}"/>
              </a:ext>
            </a:extLst>
          </p:cNvPr>
          <p:cNvPicPr>
            <a:picLocks noChangeAspect="1"/>
          </p:cNvPicPr>
          <p:nvPr/>
        </p:nvPicPr>
        <p:blipFill rotWithShape="1">
          <a:blip r:embed="rId2">
            <a:extLst>
              <a:ext uri="{28A0092B-C50C-407E-A947-70E740481C1C}">
                <a14:useLocalDpi xmlns:a14="http://schemas.microsoft.com/office/drawing/2010/main" val="0"/>
              </a:ext>
            </a:extLst>
          </a:blip>
          <a:srcRect l="31914" t="70712" r="45448"/>
          <a:stretch/>
        </p:blipFill>
        <p:spPr>
          <a:xfrm flipH="1">
            <a:off x="-247270" y="5527496"/>
            <a:ext cx="1960422" cy="1426681"/>
          </a:xfrm>
          <a:prstGeom prst="rect">
            <a:avLst/>
          </a:prstGeom>
        </p:spPr>
      </p:pic>
    </p:spTree>
    <p:extLst>
      <p:ext uri="{BB962C8B-B14F-4D97-AF65-F5344CB8AC3E}">
        <p14:creationId xmlns:p14="http://schemas.microsoft.com/office/powerpoint/2010/main" val="398507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927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D5D9-519B-CF3E-9AEB-075D12C142AF}"/>
              </a:ext>
            </a:extLst>
          </p:cNvPr>
          <p:cNvSpPr>
            <a:spLocks noGrp="1"/>
          </p:cNvSpPr>
          <p:nvPr>
            <p:ph type="title"/>
          </p:nvPr>
        </p:nvSpPr>
        <p:spPr>
          <a:xfrm>
            <a:off x="236306" y="2222500"/>
            <a:ext cx="8650840" cy="4332304"/>
          </a:xfrm>
        </p:spPr>
        <p:txBody>
          <a:bodyPr>
            <a:normAutofit/>
          </a:bodyPr>
          <a:lstStyle/>
          <a:p>
            <a:r>
              <a:rPr lang="en-GB" sz="4000" dirty="0"/>
              <a:t>New parents hold their breath,</a:t>
            </a:r>
            <a:br>
              <a:rPr lang="en-GB" sz="4000" dirty="0"/>
            </a:br>
            <a:r>
              <a:rPr lang="en-GB" sz="4000" dirty="0"/>
              <a:t>Listening for that first cry</a:t>
            </a:r>
            <a:br>
              <a:rPr lang="en-GB" sz="4000" dirty="0"/>
            </a:br>
            <a:r>
              <a:rPr lang="en-GB" sz="4000" dirty="0"/>
              <a:t>Before peace on earth is nurtured</a:t>
            </a:r>
            <a:br>
              <a:rPr lang="en-GB" sz="4000" dirty="0"/>
            </a:br>
            <a:r>
              <a:rPr lang="en-GB" sz="4000" dirty="0"/>
              <a:t>In the shape of sleepless nights.</a:t>
            </a:r>
          </a:p>
        </p:txBody>
      </p:sp>
      <p:pic>
        <p:nvPicPr>
          <p:cNvPr id="4" name="Picture 3" descr="A group of musical notes and musical instruments&#10;&#10;Description automatically generated">
            <a:extLst>
              <a:ext uri="{FF2B5EF4-FFF2-40B4-BE49-F238E27FC236}">
                <a16:creationId xmlns:a16="http://schemas.microsoft.com/office/drawing/2014/main" id="{C85561A7-E1D5-911C-BEA5-5C1B3A09F4B9}"/>
              </a:ext>
            </a:extLst>
          </p:cNvPr>
          <p:cNvPicPr>
            <a:picLocks noChangeAspect="1"/>
          </p:cNvPicPr>
          <p:nvPr/>
        </p:nvPicPr>
        <p:blipFill rotWithShape="1">
          <a:blip r:embed="rId2">
            <a:extLst>
              <a:ext uri="{28A0092B-C50C-407E-A947-70E740481C1C}">
                <a14:useLocalDpi xmlns:a14="http://schemas.microsoft.com/office/drawing/2010/main" val="0"/>
              </a:ext>
            </a:extLst>
          </a:blip>
          <a:srcRect l="31914" t="70712" r="45448"/>
          <a:stretch/>
        </p:blipFill>
        <p:spPr>
          <a:xfrm flipH="1">
            <a:off x="-247270" y="5527496"/>
            <a:ext cx="1960422" cy="1426681"/>
          </a:xfrm>
          <a:prstGeom prst="rect">
            <a:avLst/>
          </a:prstGeom>
        </p:spPr>
      </p:pic>
    </p:spTree>
    <p:extLst>
      <p:ext uri="{BB962C8B-B14F-4D97-AF65-F5344CB8AC3E}">
        <p14:creationId xmlns:p14="http://schemas.microsoft.com/office/powerpoint/2010/main" val="2477152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54E4-391E-2FFC-FF04-E44553C2037F}"/>
              </a:ext>
            </a:extLst>
          </p:cNvPr>
          <p:cNvSpPr>
            <a:spLocks noGrp="1"/>
          </p:cNvSpPr>
          <p:nvPr>
            <p:ph type="title"/>
          </p:nvPr>
        </p:nvSpPr>
        <p:spPr>
          <a:xfrm>
            <a:off x="184935" y="2222500"/>
            <a:ext cx="8712485" cy="4332304"/>
          </a:xfrm>
        </p:spPr>
        <p:txBody>
          <a:bodyPr>
            <a:normAutofit/>
          </a:bodyPr>
          <a:lstStyle/>
          <a:p>
            <a:r>
              <a:rPr lang="en-GB" sz="4000" dirty="0"/>
              <a:t>All of the Godhead holds its breath,</a:t>
            </a:r>
            <a:br>
              <a:rPr lang="en-GB" sz="4000" dirty="0"/>
            </a:br>
            <a:r>
              <a:rPr lang="en-GB" sz="4000" dirty="0"/>
              <a:t>Hovering over the waters</a:t>
            </a:r>
            <a:br>
              <a:rPr lang="en-GB" sz="4000" dirty="0"/>
            </a:br>
            <a:r>
              <a:rPr lang="en-GB" sz="4000" dirty="0"/>
              <a:t>Before exclaiming life </a:t>
            </a:r>
            <a:br>
              <a:rPr lang="en-GB" sz="4000" dirty="0"/>
            </a:br>
            <a:r>
              <a:rPr lang="en-GB" sz="4000" dirty="0"/>
              <a:t>In the shape of everlasting light.</a:t>
            </a:r>
          </a:p>
        </p:txBody>
      </p:sp>
      <p:pic>
        <p:nvPicPr>
          <p:cNvPr id="4" name="Picture 3" descr="A group of musical notes and musical instruments&#10;&#10;Description automatically generated">
            <a:extLst>
              <a:ext uri="{FF2B5EF4-FFF2-40B4-BE49-F238E27FC236}">
                <a16:creationId xmlns:a16="http://schemas.microsoft.com/office/drawing/2014/main" id="{4DF2FED8-A872-2BF0-6901-099B0B402AFC}"/>
              </a:ext>
            </a:extLst>
          </p:cNvPr>
          <p:cNvPicPr>
            <a:picLocks noChangeAspect="1"/>
          </p:cNvPicPr>
          <p:nvPr/>
        </p:nvPicPr>
        <p:blipFill rotWithShape="1">
          <a:blip r:embed="rId2">
            <a:extLst>
              <a:ext uri="{28A0092B-C50C-407E-A947-70E740481C1C}">
                <a14:useLocalDpi xmlns:a14="http://schemas.microsoft.com/office/drawing/2010/main" val="0"/>
              </a:ext>
            </a:extLst>
          </a:blip>
          <a:srcRect l="31914" t="70712" r="45448"/>
          <a:stretch/>
        </p:blipFill>
        <p:spPr>
          <a:xfrm flipH="1">
            <a:off x="-247270" y="5527496"/>
            <a:ext cx="1960422" cy="1426681"/>
          </a:xfrm>
          <a:prstGeom prst="rect">
            <a:avLst/>
          </a:prstGeom>
        </p:spPr>
      </p:pic>
    </p:spTree>
    <p:extLst>
      <p:ext uri="{BB962C8B-B14F-4D97-AF65-F5344CB8AC3E}">
        <p14:creationId xmlns:p14="http://schemas.microsoft.com/office/powerpoint/2010/main" val="1439656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367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9CCB-30E3-90AC-AB18-0D7217BDE5DF}"/>
              </a:ext>
            </a:extLst>
          </p:cNvPr>
          <p:cNvSpPr>
            <a:spLocks noGrp="1"/>
          </p:cNvSpPr>
          <p:nvPr>
            <p:ph type="title"/>
          </p:nvPr>
        </p:nvSpPr>
        <p:spPr>
          <a:xfrm>
            <a:off x="267129" y="1679771"/>
            <a:ext cx="6971872" cy="4371708"/>
          </a:xfrm>
        </p:spPr>
        <p:txBody>
          <a:bodyPr>
            <a:normAutofit fontScale="90000"/>
          </a:bodyPr>
          <a:lstStyle/>
          <a:p>
            <a:r>
              <a:rPr lang="en-GB" sz="3500" dirty="0"/>
              <a:t>‘The world is waiting. We are in a world pregnant with hope, and we live in the expectation of the coming of God’s Kingdom on earth. As we wait, we also work, cry, pray, and ache; we are the midwives of another world.’</a:t>
            </a:r>
          </a:p>
        </p:txBody>
      </p:sp>
      <p:sp>
        <p:nvSpPr>
          <p:cNvPr id="3" name="Subtitle 2">
            <a:extLst>
              <a:ext uri="{FF2B5EF4-FFF2-40B4-BE49-F238E27FC236}">
                <a16:creationId xmlns:a16="http://schemas.microsoft.com/office/drawing/2014/main" id="{0FB91E77-9D17-70D9-B807-0B24EAC45556}"/>
              </a:ext>
            </a:extLst>
          </p:cNvPr>
          <p:cNvSpPr>
            <a:spLocks noGrp="1"/>
          </p:cNvSpPr>
          <p:nvPr>
            <p:ph type="subTitle" idx="4294967295"/>
          </p:nvPr>
        </p:nvSpPr>
        <p:spPr>
          <a:xfrm>
            <a:off x="1094198" y="6051479"/>
            <a:ext cx="4613097" cy="482600"/>
          </a:xfrm>
        </p:spPr>
        <p:txBody>
          <a:bodyPr>
            <a:normAutofit/>
          </a:bodyPr>
          <a:lstStyle/>
          <a:p>
            <a:pPr marL="0" indent="0" algn="ctr">
              <a:buNone/>
            </a:pPr>
            <a:r>
              <a:rPr lang="en-GB" b="1" dirty="0">
                <a:solidFill>
                  <a:schemeClr val="bg1"/>
                </a:solidFill>
                <a:latin typeface="Arial" panose="020B0604020202020204" pitchFamily="34" charset="0"/>
                <a:cs typeface="Arial" panose="020B0604020202020204" pitchFamily="34" charset="0"/>
              </a:rPr>
              <a:t>Shane Claiborne </a:t>
            </a:r>
          </a:p>
        </p:txBody>
      </p:sp>
    </p:spTree>
    <p:extLst>
      <p:ext uri="{BB962C8B-B14F-4D97-AF65-F5344CB8AC3E}">
        <p14:creationId xmlns:p14="http://schemas.microsoft.com/office/powerpoint/2010/main" val="780610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741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5DB840-1A85-E1A4-0EDE-9BE9A6D7E649}"/>
              </a:ext>
            </a:extLst>
          </p:cNvPr>
          <p:cNvSpPr>
            <a:spLocks noGrp="1"/>
          </p:cNvSpPr>
          <p:nvPr>
            <p:ph type="title"/>
          </p:nvPr>
        </p:nvSpPr>
        <p:spPr>
          <a:xfrm>
            <a:off x="1517760" y="1715985"/>
            <a:ext cx="7461853" cy="4543124"/>
          </a:xfrm>
        </p:spPr>
        <p:txBody>
          <a:bodyPr>
            <a:normAutofit fontScale="90000"/>
          </a:bodyPr>
          <a:lstStyle/>
          <a:p>
            <a:r>
              <a:rPr lang="en-GB" sz="3600" dirty="0"/>
              <a:t>In this light, a call to remember</a:t>
            </a:r>
            <a:br>
              <a:rPr lang="en-GB" sz="3600" dirty="0"/>
            </a:br>
            <a:r>
              <a:rPr lang="en-GB" sz="3600" dirty="0"/>
              <a:t>Those whose lives illumined our own.</a:t>
            </a:r>
            <a:br>
              <a:rPr lang="en-GB" sz="3600" dirty="0"/>
            </a:br>
            <a:r>
              <a:rPr lang="en-GB" sz="3600" dirty="0"/>
              <a:t>King of kings and Lord of lords;</a:t>
            </a:r>
            <a:br>
              <a:rPr lang="en-GB" sz="3600" dirty="0"/>
            </a:br>
            <a:r>
              <a:rPr lang="en-GB" sz="3600" dirty="0"/>
              <a:t>Your light of comfort show,</a:t>
            </a:r>
            <a:br>
              <a:rPr lang="en-GB" sz="3600" dirty="0"/>
            </a:br>
            <a:r>
              <a:rPr lang="en-GB" sz="3600" dirty="0"/>
              <a:t>Your light of comfort show.</a:t>
            </a:r>
          </a:p>
        </p:txBody>
      </p:sp>
      <p:pic>
        <p:nvPicPr>
          <p:cNvPr id="5" name="Picture 4">
            <a:extLst>
              <a:ext uri="{FF2B5EF4-FFF2-40B4-BE49-F238E27FC236}">
                <a16:creationId xmlns:a16="http://schemas.microsoft.com/office/drawing/2014/main" id="{E55785A1-021F-36E7-9F97-31EBA34E7DAE}"/>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7001802" y="5548226"/>
            <a:ext cx="2851116" cy="1594444"/>
          </a:xfrm>
          <a:prstGeom prst="rect">
            <a:avLst/>
          </a:prstGeom>
        </p:spPr>
      </p:pic>
    </p:spTree>
    <p:extLst>
      <p:ext uri="{BB962C8B-B14F-4D97-AF65-F5344CB8AC3E}">
        <p14:creationId xmlns:p14="http://schemas.microsoft.com/office/powerpoint/2010/main" val="2667258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0A27-CE8C-F042-4FF0-00CF5883986F}"/>
              </a:ext>
            </a:extLst>
          </p:cNvPr>
          <p:cNvSpPr>
            <a:spLocks noGrp="1"/>
          </p:cNvSpPr>
          <p:nvPr>
            <p:ph type="title"/>
          </p:nvPr>
        </p:nvSpPr>
        <p:spPr>
          <a:xfrm>
            <a:off x="1530849" y="1644066"/>
            <a:ext cx="7469313" cy="4543124"/>
          </a:xfrm>
        </p:spPr>
        <p:txBody>
          <a:bodyPr>
            <a:normAutofit/>
          </a:bodyPr>
          <a:lstStyle/>
          <a:p>
            <a:r>
              <a:rPr lang="en-GB" dirty="0"/>
              <a:t>By this light, your world finds redemption,</a:t>
            </a:r>
            <a:br>
              <a:rPr lang="en-GB" dirty="0"/>
            </a:br>
            <a:r>
              <a:rPr lang="en-GB" dirty="0"/>
              <a:t>Lives in darkness, </a:t>
            </a:r>
            <a:br>
              <a:rPr lang="en-GB" dirty="0"/>
            </a:br>
            <a:r>
              <a:rPr lang="en-GB" dirty="0"/>
              <a:t>fear and despair.</a:t>
            </a:r>
            <a:br>
              <a:rPr lang="en-GB" dirty="0"/>
            </a:br>
            <a:r>
              <a:rPr lang="en-GB" dirty="0"/>
              <a:t>King of kings and Lord of lords;</a:t>
            </a:r>
            <a:br>
              <a:rPr lang="en-GB" dirty="0"/>
            </a:br>
            <a:r>
              <a:rPr lang="en-GB" dirty="0"/>
              <a:t>This light of hope we share,</a:t>
            </a:r>
            <a:br>
              <a:rPr lang="en-GB" dirty="0"/>
            </a:br>
            <a:r>
              <a:rPr lang="en-GB" dirty="0"/>
              <a:t>This light of hope we share.</a:t>
            </a:r>
          </a:p>
        </p:txBody>
      </p:sp>
      <p:pic>
        <p:nvPicPr>
          <p:cNvPr id="4" name="Picture 3">
            <a:extLst>
              <a:ext uri="{FF2B5EF4-FFF2-40B4-BE49-F238E27FC236}">
                <a16:creationId xmlns:a16="http://schemas.microsoft.com/office/drawing/2014/main" id="{CC95DE37-D8FF-15D4-C6E4-AE46D513E2FF}"/>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7001802" y="5548226"/>
            <a:ext cx="2851116" cy="1594444"/>
          </a:xfrm>
          <a:prstGeom prst="rect">
            <a:avLst/>
          </a:prstGeom>
        </p:spPr>
      </p:pic>
    </p:spTree>
    <p:extLst>
      <p:ext uri="{BB962C8B-B14F-4D97-AF65-F5344CB8AC3E}">
        <p14:creationId xmlns:p14="http://schemas.microsoft.com/office/powerpoint/2010/main" val="4001343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57B7-430D-E56A-E735-4986CE6B07A3}"/>
              </a:ext>
            </a:extLst>
          </p:cNvPr>
          <p:cNvSpPr>
            <a:spLocks noGrp="1"/>
          </p:cNvSpPr>
          <p:nvPr>
            <p:ph type="title"/>
          </p:nvPr>
        </p:nvSpPr>
        <p:spPr>
          <a:xfrm>
            <a:off x="1602768" y="1602970"/>
            <a:ext cx="7335748" cy="4543124"/>
          </a:xfrm>
        </p:spPr>
        <p:txBody>
          <a:bodyPr>
            <a:normAutofit/>
          </a:bodyPr>
          <a:lstStyle/>
          <a:p>
            <a:r>
              <a:rPr lang="en-GB" dirty="0"/>
              <a:t>In this light, the Christ comes with promise;</a:t>
            </a:r>
            <a:br>
              <a:rPr lang="en-GB" dirty="0"/>
            </a:br>
            <a:r>
              <a:rPr lang="en-GB" dirty="0"/>
              <a:t>Hope, joy, love and peace in a babe.</a:t>
            </a:r>
            <a:br>
              <a:rPr lang="en-GB" dirty="0"/>
            </a:br>
            <a:r>
              <a:rPr lang="en-GB" dirty="0"/>
              <a:t>King of kings and Lord of lords;</a:t>
            </a:r>
            <a:br>
              <a:rPr lang="en-GB" dirty="0"/>
            </a:br>
            <a:r>
              <a:rPr lang="en-GB" dirty="0"/>
              <a:t>Be born in us again,</a:t>
            </a:r>
            <a:br>
              <a:rPr lang="en-GB" dirty="0"/>
            </a:br>
            <a:r>
              <a:rPr lang="en-GB" dirty="0"/>
              <a:t>Be born in us again.</a:t>
            </a:r>
          </a:p>
        </p:txBody>
      </p:sp>
      <p:pic>
        <p:nvPicPr>
          <p:cNvPr id="4" name="Picture 3">
            <a:extLst>
              <a:ext uri="{FF2B5EF4-FFF2-40B4-BE49-F238E27FC236}">
                <a16:creationId xmlns:a16="http://schemas.microsoft.com/office/drawing/2014/main" id="{2CF47D5E-0F0A-C4CE-0F76-778C9BD29E46}"/>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7001802" y="5548226"/>
            <a:ext cx="2851116" cy="1594444"/>
          </a:xfrm>
          <a:prstGeom prst="rect">
            <a:avLst/>
          </a:prstGeom>
        </p:spPr>
      </p:pic>
    </p:spTree>
    <p:extLst>
      <p:ext uri="{BB962C8B-B14F-4D97-AF65-F5344CB8AC3E}">
        <p14:creationId xmlns:p14="http://schemas.microsoft.com/office/powerpoint/2010/main" val="3205933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3491-FCDD-0E79-77F7-1249DEC704DC}"/>
              </a:ext>
            </a:extLst>
          </p:cNvPr>
          <p:cNvSpPr>
            <a:spLocks noGrp="1"/>
          </p:cNvSpPr>
          <p:nvPr>
            <p:ph type="title"/>
          </p:nvPr>
        </p:nvSpPr>
        <p:spPr/>
        <p:txBody>
          <a:bodyPr>
            <a:normAutofit/>
          </a:bodyPr>
          <a:lstStyle/>
          <a:p>
            <a:r>
              <a:rPr lang="en-GB" sz="3600" dirty="0"/>
              <a:t>A light is dawning –</a:t>
            </a:r>
            <a:br>
              <a:rPr lang="en-GB" sz="3600" dirty="0"/>
            </a:br>
            <a:r>
              <a:rPr lang="en-GB" sz="3600" dirty="0"/>
              <a:t>It’s on the move</a:t>
            </a:r>
            <a:br>
              <a:rPr lang="en-GB" sz="3600" dirty="0"/>
            </a:br>
            <a:r>
              <a:rPr lang="en-GB" sz="3600" dirty="0"/>
              <a:t>Creeping towards the horizon,</a:t>
            </a:r>
            <a:br>
              <a:rPr lang="en-GB" sz="3600" dirty="0"/>
            </a:br>
            <a:r>
              <a:rPr lang="en-GB" sz="3600" dirty="0"/>
              <a:t>The long shadows </a:t>
            </a:r>
            <a:br>
              <a:rPr lang="en-GB" sz="3600" dirty="0"/>
            </a:br>
            <a:r>
              <a:rPr lang="en-GB" sz="3600" dirty="0"/>
              <a:t>finally fading</a:t>
            </a:r>
            <a:br>
              <a:rPr lang="en-GB" sz="3600" dirty="0"/>
            </a:br>
            <a:r>
              <a:rPr lang="en-GB" sz="3600" dirty="0"/>
              <a:t>As the light waits to take centre stage.</a:t>
            </a:r>
          </a:p>
        </p:txBody>
      </p:sp>
      <p:pic>
        <p:nvPicPr>
          <p:cNvPr id="3" name="Picture 2">
            <a:extLst>
              <a:ext uri="{FF2B5EF4-FFF2-40B4-BE49-F238E27FC236}">
                <a16:creationId xmlns:a16="http://schemas.microsoft.com/office/drawing/2014/main" id="{BC68F0D5-71E1-BD73-E852-D8ED8EDC1141}"/>
              </a:ext>
            </a:extLst>
          </p:cNvPr>
          <p:cNvPicPr>
            <a:picLocks noChangeAspect="1"/>
          </p:cNvPicPr>
          <p:nvPr/>
        </p:nvPicPr>
        <p:blipFill rotWithShape="1">
          <a:blip r:embed="rId2">
            <a:extLst>
              <a:ext uri="{28A0092B-C50C-407E-A947-70E740481C1C}">
                <a14:useLocalDpi xmlns:a14="http://schemas.microsoft.com/office/drawing/2010/main" val="0"/>
              </a:ext>
            </a:extLst>
          </a:blip>
          <a:srcRect l="8131" t="58597" r="79158"/>
          <a:stretch/>
        </p:blipFill>
        <p:spPr>
          <a:xfrm>
            <a:off x="159210" y="5171282"/>
            <a:ext cx="847656" cy="1553158"/>
          </a:xfrm>
          <a:prstGeom prst="rect">
            <a:avLst/>
          </a:prstGeom>
        </p:spPr>
      </p:pic>
    </p:spTree>
    <p:extLst>
      <p:ext uri="{BB962C8B-B14F-4D97-AF65-F5344CB8AC3E}">
        <p14:creationId xmlns:p14="http://schemas.microsoft.com/office/powerpoint/2010/main" val="914790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29DC-33B3-AE91-5481-1779F68C5611}"/>
              </a:ext>
            </a:extLst>
          </p:cNvPr>
          <p:cNvSpPr>
            <a:spLocks noGrp="1"/>
          </p:cNvSpPr>
          <p:nvPr>
            <p:ph type="title"/>
          </p:nvPr>
        </p:nvSpPr>
        <p:spPr/>
        <p:txBody>
          <a:bodyPr>
            <a:normAutofit/>
          </a:bodyPr>
          <a:lstStyle/>
          <a:p>
            <a:r>
              <a:rPr lang="en-GB" sz="3600" dirty="0"/>
              <a:t>A flame is flickering –</a:t>
            </a:r>
            <a:br>
              <a:rPr lang="en-GB" sz="3600" dirty="0"/>
            </a:br>
            <a:r>
              <a:rPr lang="en-GB" sz="3600" dirty="0"/>
              <a:t>Holding out against the darkness,</a:t>
            </a:r>
            <a:br>
              <a:rPr lang="en-GB" sz="3600" dirty="0"/>
            </a:br>
            <a:r>
              <a:rPr lang="en-GB" sz="3600" dirty="0"/>
              <a:t>Holding firm against </a:t>
            </a:r>
            <a:br>
              <a:rPr lang="en-GB" sz="3600" dirty="0"/>
            </a:br>
            <a:r>
              <a:rPr lang="en-GB" sz="3600" dirty="0"/>
              <a:t>battering winds</a:t>
            </a:r>
            <a:br>
              <a:rPr lang="en-GB" sz="3600" dirty="0"/>
            </a:br>
            <a:r>
              <a:rPr lang="en-GB" sz="3600" dirty="0"/>
              <a:t>And yet not snuffed out.</a:t>
            </a:r>
          </a:p>
        </p:txBody>
      </p:sp>
      <p:pic>
        <p:nvPicPr>
          <p:cNvPr id="5" name="Picture 4">
            <a:extLst>
              <a:ext uri="{FF2B5EF4-FFF2-40B4-BE49-F238E27FC236}">
                <a16:creationId xmlns:a16="http://schemas.microsoft.com/office/drawing/2014/main" id="{76CC5C81-D2F2-A787-F668-B79287DD8EE7}"/>
              </a:ext>
            </a:extLst>
          </p:cNvPr>
          <p:cNvPicPr>
            <a:picLocks noChangeAspect="1"/>
          </p:cNvPicPr>
          <p:nvPr/>
        </p:nvPicPr>
        <p:blipFill rotWithShape="1">
          <a:blip r:embed="rId2">
            <a:extLst>
              <a:ext uri="{28A0092B-C50C-407E-A947-70E740481C1C}">
                <a14:useLocalDpi xmlns:a14="http://schemas.microsoft.com/office/drawing/2010/main" val="0"/>
              </a:ext>
            </a:extLst>
          </a:blip>
          <a:srcRect l="8131" t="58597" r="79158"/>
          <a:stretch/>
        </p:blipFill>
        <p:spPr>
          <a:xfrm>
            <a:off x="159210" y="5171282"/>
            <a:ext cx="847656" cy="1553158"/>
          </a:xfrm>
          <a:prstGeom prst="rect">
            <a:avLst/>
          </a:prstGeom>
        </p:spPr>
      </p:pic>
    </p:spTree>
    <p:extLst>
      <p:ext uri="{BB962C8B-B14F-4D97-AF65-F5344CB8AC3E}">
        <p14:creationId xmlns:p14="http://schemas.microsoft.com/office/powerpoint/2010/main" val="76771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FC7E-53BA-71B9-CB38-F69E8855BBB1}"/>
              </a:ext>
            </a:extLst>
          </p:cNvPr>
          <p:cNvSpPr>
            <a:spLocks noGrp="1"/>
          </p:cNvSpPr>
          <p:nvPr>
            <p:ph type="title"/>
          </p:nvPr>
        </p:nvSpPr>
        <p:spPr>
          <a:xfrm>
            <a:off x="1743793" y="1479479"/>
            <a:ext cx="7886700" cy="5139226"/>
          </a:xfrm>
        </p:spPr>
        <p:txBody>
          <a:bodyPr>
            <a:normAutofit/>
          </a:bodyPr>
          <a:lstStyle/>
          <a:p>
            <a:pPr>
              <a:lnSpc>
                <a:spcPct val="120000"/>
              </a:lnSpc>
            </a:pPr>
            <a:r>
              <a:rPr lang="en-GB" sz="2800" dirty="0"/>
              <a:t>O little town of Bethlehem,</a:t>
            </a:r>
            <a:br>
              <a:rPr lang="en-GB" sz="2800" dirty="0"/>
            </a:br>
            <a:r>
              <a:rPr lang="en-GB" sz="2800" dirty="0"/>
              <a:t>How still we see thee lie!</a:t>
            </a:r>
            <a:br>
              <a:rPr lang="en-GB" sz="2800" dirty="0"/>
            </a:br>
            <a:r>
              <a:rPr lang="en-GB" sz="2800" dirty="0"/>
              <a:t>Above thy deep and dreamless sleep</a:t>
            </a:r>
            <a:br>
              <a:rPr lang="en-GB" sz="2800" dirty="0"/>
            </a:br>
            <a:r>
              <a:rPr lang="en-GB" sz="2800" dirty="0"/>
              <a:t>The silent stars go by.</a:t>
            </a:r>
            <a:br>
              <a:rPr lang="en-GB" sz="2800" dirty="0"/>
            </a:br>
            <a:r>
              <a:rPr lang="en-GB" sz="2800" dirty="0"/>
              <a:t>Yet in thy dark streets shineth</a:t>
            </a:r>
            <a:br>
              <a:rPr lang="en-GB" sz="2800" dirty="0"/>
            </a:br>
            <a:r>
              <a:rPr lang="en-GB" sz="2800" dirty="0"/>
              <a:t>The everlasting light;</a:t>
            </a:r>
            <a:br>
              <a:rPr lang="en-GB" sz="2800" dirty="0"/>
            </a:br>
            <a:r>
              <a:rPr lang="en-GB" sz="2800" dirty="0"/>
              <a:t>The hopes and fears of all the years</a:t>
            </a:r>
            <a:br>
              <a:rPr lang="en-GB" sz="2800" dirty="0"/>
            </a:br>
            <a:r>
              <a:rPr lang="en-GB" sz="2800" dirty="0"/>
              <a:t>Are met in thee tonight.</a:t>
            </a:r>
          </a:p>
        </p:txBody>
      </p:sp>
      <p:pic>
        <p:nvPicPr>
          <p:cNvPr id="3" name="Picture 2">
            <a:extLst>
              <a:ext uri="{FF2B5EF4-FFF2-40B4-BE49-F238E27FC236}">
                <a16:creationId xmlns:a16="http://schemas.microsoft.com/office/drawing/2014/main" id="{94378B09-DA10-FCED-619D-002CB4957E13}"/>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6833993" y="5535729"/>
            <a:ext cx="2693598" cy="1506354"/>
          </a:xfrm>
          <a:prstGeom prst="rect">
            <a:avLst/>
          </a:prstGeom>
        </p:spPr>
      </p:pic>
    </p:spTree>
    <p:extLst>
      <p:ext uri="{BB962C8B-B14F-4D97-AF65-F5344CB8AC3E}">
        <p14:creationId xmlns:p14="http://schemas.microsoft.com/office/powerpoint/2010/main" val="791088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DAD0-7507-2C11-EE49-37B7018BF4F3}"/>
              </a:ext>
            </a:extLst>
          </p:cNvPr>
          <p:cNvSpPr>
            <a:spLocks noGrp="1"/>
          </p:cNvSpPr>
          <p:nvPr>
            <p:ph type="title"/>
          </p:nvPr>
        </p:nvSpPr>
        <p:spPr/>
        <p:txBody>
          <a:bodyPr>
            <a:normAutofit/>
          </a:bodyPr>
          <a:lstStyle/>
          <a:p>
            <a:r>
              <a:rPr lang="en-GB" sz="3600" dirty="0"/>
              <a:t>A spark is reigniting</a:t>
            </a:r>
            <a:br>
              <a:rPr lang="en-GB" sz="3600" dirty="0"/>
            </a:br>
            <a:r>
              <a:rPr lang="en-GB" sz="3600" dirty="0"/>
              <a:t>Hope in the face of hatred,</a:t>
            </a:r>
            <a:br>
              <a:rPr lang="en-GB" sz="3600" dirty="0"/>
            </a:br>
            <a:r>
              <a:rPr lang="en-GB" sz="3600" dirty="0"/>
              <a:t>Joy amongst the injustices,</a:t>
            </a:r>
            <a:br>
              <a:rPr lang="en-GB" sz="3600" dirty="0"/>
            </a:br>
            <a:r>
              <a:rPr lang="en-GB" sz="3600" dirty="0"/>
              <a:t>Peace for the persecuted.</a:t>
            </a:r>
          </a:p>
        </p:txBody>
      </p:sp>
      <p:pic>
        <p:nvPicPr>
          <p:cNvPr id="5" name="Picture 4">
            <a:extLst>
              <a:ext uri="{FF2B5EF4-FFF2-40B4-BE49-F238E27FC236}">
                <a16:creationId xmlns:a16="http://schemas.microsoft.com/office/drawing/2014/main" id="{D959291E-4219-71D7-98FD-0780A2FA1AB1}"/>
              </a:ext>
            </a:extLst>
          </p:cNvPr>
          <p:cNvPicPr>
            <a:picLocks noChangeAspect="1"/>
          </p:cNvPicPr>
          <p:nvPr/>
        </p:nvPicPr>
        <p:blipFill rotWithShape="1">
          <a:blip r:embed="rId2">
            <a:extLst>
              <a:ext uri="{28A0092B-C50C-407E-A947-70E740481C1C}">
                <a14:useLocalDpi xmlns:a14="http://schemas.microsoft.com/office/drawing/2010/main" val="0"/>
              </a:ext>
            </a:extLst>
          </a:blip>
          <a:srcRect l="8131" t="58597" r="79158"/>
          <a:stretch/>
        </p:blipFill>
        <p:spPr>
          <a:xfrm>
            <a:off x="159210" y="5171282"/>
            <a:ext cx="847656" cy="1553158"/>
          </a:xfrm>
          <a:prstGeom prst="rect">
            <a:avLst/>
          </a:prstGeom>
        </p:spPr>
      </p:pic>
    </p:spTree>
    <p:extLst>
      <p:ext uri="{BB962C8B-B14F-4D97-AF65-F5344CB8AC3E}">
        <p14:creationId xmlns:p14="http://schemas.microsoft.com/office/powerpoint/2010/main" val="529385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526B-09A1-40DA-DCEF-01175E4C4569}"/>
              </a:ext>
            </a:extLst>
          </p:cNvPr>
          <p:cNvSpPr>
            <a:spLocks noGrp="1"/>
          </p:cNvSpPr>
          <p:nvPr>
            <p:ph type="title"/>
          </p:nvPr>
        </p:nvSpPr>
        <p:spPr/>
        <p:txBody>
          <a:bodyPr>
            <a:normAutofit/>
          </a:bodyPr>
          <a:lstStyle/>
          <a:p>
            <a:r>
              <a:rPr lang="en-GB" sz="3600" dirty="0"/>
              <a:t>A glow is radiating</a:t>
            </a:r>
            <a:br>
              <a:rPr lang="en-GB" sz="3600" dirty="0"/>
            </a:br>
            <a:r>
              <a:rPr lang="en-GB" sz="3600" dirty="0"/>
              <a:t>In the face of a child,</a:t>
            </a:r>
            <a:br>
              <a:rPr lang="en-GB" sz="3600" dirty="0"/>
            </a:br>
            <a:r>
              <a:rPr lang="en-GB" sz="3600" dirty="0"/>
              <a:t>A royal beauty bright enough </a:t>
            </a:r>
            <a:br>
              <a:rPr lang="en-GB" sz="3600" dirty="0"/>
            </a:br>
            <a:r>
              <a:rPr lang="en-GB" sz="3600" dirty="0"/>
              <a:t>To take down rulers </a:t>
            </a:r>
            <a:br>
              <a:rPr lang="en-GB" sz="3600" dirty="0"/>
            </a:br>
            <a:r>
              <a:rPr lang="en-GB" sz="3600" dirty="0"/>
              <a:t>from their thrones.</a:t>
            </a:r>
          </a:p>
        </p:txBody>
      </p:sp>
      <p:pic>
        <p:nvPicPr>
          <p:cNvPr id="4" name="Picture 3">
            <a:extLst>
              <a:ext uri="{FF2B5EF4-FFF2-40B4-BE49-F238E27FC236}">
                <a16:creationId xmlns:a16="http://schemas.microsoft.com/office/drawing/2014/main" id="{4FE1E533-0D40-24DD-C547-323A45D89D98}"/>
              </a:ext>
            </a:extLst>
          </p:cNvPr>
          <p:cNvPicPr>
            <a:picLocks noChangeAspect="1"/>
          </p:cNvPicPr>
          <p:nvPr/>
        </p:nvPicPr>
        <p:blipFill rotWithShape="1">
          <a:blip r:embed="rId2">
            <a:extLst>
              <a:ext uri="{28A0092B-C50C-407E-A947-70E740481C1C}">
                <a14:useLocalDpi xmlns:a14="http://schemas.microsoft.com/office/drawing/2010/main" val="0"/>
              </a:ext>
            </a:extLst>
          </a:blip>
          <a:srcRect l="8131" t="58597" r="79158"/>
          <a:stretch/>
        </p:blipFill>
        <p:spPr>
          <a:xfrm>
            <a:off x="159210" y="5171282"/>
            <a:ext cx="847656" cy="1553158"/>
          </a:xfrm>
          <a:prstGeom prst="rect">
            <a:avLst/>
          </a:prstGeom>
        </p:spPr>
      </p:pic>
    </p:spTree>
    <p:extLst>
      <p:ext uri="{BB962C8B-B14F-4D97-AF65-F5344CB8AC3E}">
        <p14:creationId xmlns:p14="http://schemas.microsoft.com/office/powerpoint/2010/main" val="3250208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6F2B-73E8-F1DA-58AE-3E42BA90144F}"/>
              </a:ext>
            </a:extLst>
          </p:cNvPr>
          <p:cNvSpPr>
            <a:spLocks noGrp="1"/>
          </p:cNvSpPr>
          <p:nvPr>
            <p:ph type="title"/>
          </p:nvPr>
        </p:nvSpPr>
        <p:spPr>
          <a:xfrm>
            <a:off x="129393" y="2191677"/>
            <a:ext cx="8515350" cy="4332304"/>
          </a:xfrm>
        </p:spPr>
        <p:txBody>
          <a:bodyPr>
            <a:normAutofit/>
          </a:bodyPr>
          <a:lstStyle/>
          <a:p>
            <a:r>
              <a:rPr lang="en-GB" sz="3600" dirty="0"/>
              <a:t>A light is dawning</a:t>
            </a:r>
            <a:br>
              <a:rPr lang="en-GB" sz="3600" dirty="0"/>
            </a:br>
            <a:r>
              <a:rPr lang="en-GB" sz="3600" dirty="0"/>
              <a:t>Out of the cosmos,</a:t>
            </a:r>
            <a:br>
              <a:rPr lang="en-GB" sz="3600" dirty="0"/>
            </a:br>
            <a:r>
              <a:rPr lang="en-GB" sz="3600" dirty="0"/>
              <a:t>Breaking through the clouds,</a:t>
            </a:r>
            <a:br>
              <a:rPr lang="en-GB" sz="3600" dirty="0"/>
            </a:br>
            <a:r>
              <a:rPr lang="en-GB" sz="3600" dirty="0"/>
              <a:t>Erasing the shadows –</a:t>
            </a:r>
            <a:br>
              <a:rPr lang="en-GB" sz="3600" dirty="0"/>
            </a:br>
            <a:r>
              <a:rPr lang="en-GB" sz="3600" dirty="0"/>
              <a:t>A visible image of glittering gold,</a:t>
            </a:r>
            <a:br>
              <a:rPr lang="en-GB" sz="3600" dirty="0"/>
            </a:br>
            <a:r>
              <a:rPr lang="en-GB" sz="3600" dirty="0"/>
              <a:t>A vibrant harmony</a:t>
            </a:r>
            <a:br>
              <a:rPr lang="en-GB" sz="3600" dirty="0"/>
            </a:br>
            <a:r>
              <a:rPr lang="en-GB" sz="3600" dirty="0"/>
              <a:t>Where light meets life.</a:t>
            </a:r>
          </a:p>
        </p:txBody>
      </p:sp>
      <p:pic>
        <p:nvPicPr>
          <p:cNvPr id="4" name="Picture 3">
            <a:extLst>
              <a:ext uri="{FF2B5EF4-FFF2-40B4-BE49-F238E27FC236}">
                <a16:creationId xmlns:a16="http://schemas.microsoft.com/office/drawing/2014/main" id="{9C690426-4560-E7B9-3594-E17F19896DE4}"/>
              </a:ext>
            </a:extLst>
          </p:cNvPr>
          <p:cNvPicPr>
            <a:picLocks noChangeAspect="1"/>
          </p:cNvPicPr>
          <p:nvPr/>
        </p:nvPicPr>
        <p:blipFill rotWithShape="1">
          <a:blip r:embed="rId2">
            <a:extLst>
              <a:ext uri="{28A0092B-C50C-407E-A947-70E740481C1C}">
                <a14:useLocalDpi xmlns:a14="http://schemas.microsoft.com/office/drawing/2010/main" val="0"/>
              </a:ext>
            </a:extLst>
          </a:blip>
          <a:srcRect l="8131" t="58597" r="79158"/>
          <a:stretch/>
        </p:blipFill>
        <p:spPr>
          <a:xfrm>
            <a:off x="159210" y="5171282"/>
            <a:ext cx="847656" cy="1553158"/>
          </a:xfrm>
          <a:prstGeom prst="rect">
            <a:avLst/>
          </a:prstGeom>
        </p:spPr>
      </p:pic>
    </p:spTree>
    <p:extLst>
      <p:ext uri="{BB962C8B-B14F-4D97-AF65-F5344CB8AC3E}">
        <p14:creationId xmlns:p14="http://schemas.microsoft.com/office/powerpoint/2010/main" val="1819220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F0602"/>
        </a:solidFill>
        <a:effectLst/>
      </p:bgPr>
    </p:bg>
    <p:spTree>
      <p:nvGrpSpPr>
        <p:cNvPr id="1" name=""/>
        <p:cNvGrpSpPr/>
        <p:nvPr/>
      </p:nvGrpSpPr>
      <p:grpSpPr>
        <a:xfrm>
          <a:off x="0" y="0"/>
          <a:ext cx="0" cy="0"/>
          <a:chOff x="0" y="0"/>
          <a:chExt cx="0" cy="0"/>
        </a:xfrm>
      </p:grpSpPr>
      <p:pic>
        <p:nvPicPr>
          <p:cNvPr id="3" name="Picture 2" descr="Gerard van Honthorst: Adoration of the Shepherds (1622)">
            <a:extLst>
              <a:ext uri="{FF2B5EF4-FFF2-40B4-BE49-F238E27FC236}">
                <a16:creationId xmlns:a16="http://schemas.microsoft.com/office/drawing/2014/main" id="{24903BC7-531F-C1CF-2E2E-0B7B18571A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599" y="670391"/>
            <a:ext cx="7342802" cy="6187609"/>
          </a:xfrm>
          <a:prstGeom prst="rect">
            <a:avLst/>
          </a:prstGeom>
          <a:noFill/>
          <a:ln>
            <a:noFill/>
          </a:ln>
        </p:spPr>
      </p:pic>
      <p:sp>
        <p:nvSpPr>
          <p:cNvPr id="4" name="TextBox 3">
            <a:extLst>
              <a:ext uri="{FF2B5EF4-FFF2-40B4-BE49-F238E27FC236}">
                <a16:creationId xmlns:a16="http://schemas.microsoft.com/office/drawing/2014/main" id="{1C11D11B-BD1B-6F67-CBCD-5D75889B07BF}"/>
              </a:ext>
            </a:extLst>
          </p:cNvPr>
          <p:cNvSpPr txBox="1"/>
          <p:nvPr/>
        </p:nvSpPr>
        <p:spPr>
          <a:xfrm>
            <a:off x="-934948" y="231663"/>
            <a:ext cx="10687177" cy="677108"/>
          </a:xfrm>
          <a:prstGeom prst="rect">
            <a:avLst/>
          </a:prstGeom>
          <a:noFill/>
        </p:spPr>
        <p:txBody>
          <a:bodyPr wrap="square" rtlCol="0">
            <a:spAutoFit/>
          </a:bodyPr>
          <a:lstStyle/>
          <a:p>
            <a:pPr algn="ctr"/>
            <a:r>
              <a:rPr lang="en-GB" sz="2000" dirty="0">
                <a:solidFill>
                  <a:srgbClr val="FEE4B5"/>
                </a:solidFill>
                <a:latin typeface="Arial Black" panose="020B0A04020102020204" pitchFamily="34" charset="0"/>
                <a:ea typeface="Calibri" panose="020F0502020204030204" pitchFamily="34" charset="0"/>
                <a:cs typeface="Times New Roman" panose="02020603050405020304" pitchFamily="18" charset="0"/>
              </a:rPr>
              <a:t>Adoration of the Shepherds by Gerard van </a:t>
            </a:r>
            <a:r>
              <a:rPr lang="en-GB" sz="2000" dirty="0" err="1">
                <a:solidFill>
                  <a:srgbClr val="FEE4B5"/>
                </a:solidFill>
                <a:latin typeface="Arial Black" panose="020B0A04020102020204" pitchFamily="34" charset="0"/>
                <a:ea typeface="Calibri" panose="020F0502020204030204" pitchFamily="34" charset="0"/>
                <a:cs typeface="Times New Roman" panose="02020603050405020304" pitchFamily="18" charset="0"/>
              </a:rPr>
              <a:t>Honthorst</a:t>
            </a:r>
            <a:r>
              <a:rPr lang="en-GB" sz="2000" dirty="0">
                <a:solidFill>
                  <a:srgbClr val="FEE4B5"/>
                </a:solidFill>
                <a:latin typeface="Arial Black" panose="020B0A0402010202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25661476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131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85AFE-9B43-1C98-DAD7-5ABF3AF81F6C}"/>
              </a:ext>
            </a:extLst>
          </p:cNvPr>
          <p:cNvSpPr>
            <a:spLocks noGrp="1"/>
          </p:cNvSpPr>
          <p:nvPr>
            <p:ph type="title"/>
          </p:nvPr>
        </p:nvSpPr>
        <p:spPr>
          <a:xfrm>
            <a:off x="1415027" y="2075581"/>
            <a:ext cx="7886700" cy="4543124"/>
          </a:xfrm>
        </p:spPr>
        <p:txBody>
          <a:bodyPr>
            <a:normAutofit/>
          </a:bodyPr>
          <a:lstStyle/>
          <a:p>
            <a:r>
              <a:rPr lang="en-GB" dirty="0"/>
              <a:t>Silent night! Holy night!</a:t>
            </a:r>
            <a:br>
              <a:rPr lang="en-GB" dirty="0"/>
            </a:br>
            <a:r>
              <a:rPr lang="en-GB" dirty="0"/>
              <a:t>All is calm, all is bright</a:t>
            </a:r>
            <a:br>
              <a:rPr lang="en-GB" dirty="0"/>
            </a:br>
            <a:r>
              <a:rPr lang="en-GB" dirty="0"/>
              <a:t>Round the virgin mother and child;</a:t>
            </a:r>
            <a:br>
              <a:rPr lang="en-GB" dirty="0"/>
            </a:br>
            <a:r>
              <a:rPr lang="en-GB" dirty="0"/>
              <a:t>Holy infant, tender and mild,</a:t>
            </a:r>
            <a:br>
              <a:rPr lang="en-GB" dirty="0"/>
            </a:br>
            <a:r>
              <a:rPr lang="en-GB" dirty="0"/>
              <a:t>Rests in heavenly peace.</a:t>
            </a:r>
          </a:p>
        </p:txBody>
      </p:sp>
      <p:pic>
        <p:nvPicPr>
          <p:cNvPr id="4" name="Picture 3">
            <a:extLst>
              <a:ext uri="{FF2B5EF4-FFF2-40B4-BE49-F238E27FC236}">
                <a16:creationId xmlns:a16="http://schemas.microsoft.com/office/drawing/2014/main" id="{92DCDD18-A385-5249-BBD6-1454CCC3C868}"/>
              </a:ext>
            </a:extLst>
          </p:cNvPr>
          <p:cNvPicPr>
            <a:picLocks noChangeAspect="1"/>
          </p:cNvPicPr>
          <p:nvPr/>
        </p:nvPicPr>
        <p:blipFill rotWithShape="1">
          <a:blip r:embed="rId2">
            <a:extLst>
              <a:ext uri="{28A0092B-C50C-407E-A947-70E740481C1C}">
                <a14:useLocalDpi xmlns:a14="http://schemas.microsoft.com/office/drawing/2010/main" val="0"/>
              </a:ext>
            </a:extLst>
          </a:blip>
          <a:srcRect l="11648" t="40702" r="75026" b="39198"/>
          <a:stretch/>
        </p:blipFill>
        <p:spPr>
          <a:xfrm>
            <a:off x="7676921" y="5579519"/>
            <a:ext cx="1624806" cy="1378365"/>
          </a:xfrm>
          <a:prstGeom prst="rect">
            <a:avLst/>
          </a:prstGeom>
        </p:spPr>
      </p:pic>
    </p:spTree>
    <p:extLst>
      <p:ext uri="{BB962C8B-B14F-4D97-AF65-F5344CB8AC3E}">
        <p14:creationId xmlns:p14="http://schemas.microsoft.com/office/powerpoint/2010/main" val="1401892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FF01-8D59-9268-0411-523414A2EA6B}"/>
              </a:ext>
            </a:extLst>
          </p:cNvPr>
          <p:cNvSpPr>
            <a:spLocks noGrp="1"/>
          </p:cNvSpPr>
          <p:nvPr>
            <p:ph type="title"/>
          </p:nvPr>
        </p:nvSpPr>
        <p:spPr>
          <a:xfrm>
            <a:off x="1425293" y="2075581"/>
            <a:ext cx="7886700" cy="4543124"/>
          </a:xfrm>
        </p:spPr>
        <p:txBody>
          <a:bodyPr>
            <a:normAutofit/>
          </a:bodyPr>
          <a:lstStyle/>
          <a:p>
            <a:r>
              <a:rPr lang="en-GB" dirty="0"/>
              <a:t>Silent night! Holy night!</a:t>
            </a:r>
            <a:br>
              <a:rPr lang="en-GB" dirty="0"/>
            </a:br>
            <a:r>
              <a:rPr lang="en-GB" dirty="0"/>
              <a:t>Guiding star, lend thy light.</a:t>
            </a:r>
            <a:br>
              <a:rPr lang="en-GB" dirty="0"/>
            </a:br>
            <a:r>
              <a:rPr lang="en-GB" dirty="0"/>
              <a:t>See, the eastern wise men bring</a:t>
            </a:r>
            <a:br>
              <a:rPr lang="en-GB" dirty="0"/>
            </a:br>
            <a:r>
              <a:rPr lang="en-GB" dirty="0"/>
              <a:t>Gifts and homage to our King,</a:t>
            </a:r>
            <a:br>
              <a:rPr lang="en-GB" dirty="0"/>
            </a:br>
            <a:r>
              <a:rPr lang="en-GB" dirty="0"/>
              <a:t>Jesus Christ is here.</a:t>
            </a:r>
          </a:p>
        </p:txBody>
      </p:sp>
      <p:pic>
        <p:nvPicPr>
          <p:cNvPr id="4" name="Picture 3">
            <a:extLst>
              <a:ext uri="{FF2B5EF4-FFF2-40B4-BE49-F238E27FC236}">
                <a16:creationId xmlns:a16="http://schemas.microsoft.com/office/drawing/2014/main" id="{483063FD-EB26-D005-FA47-033776FE11C9}"/>
              </a:ext>
            </a:extLst>
          </p:cNvPr>
          <p:cNvPicPr>
            <a:picLocks noChangeAspect="1"/>
          </p:cNvPicPr>
          <p:nvPr/>
        </p:nvPicPr>
        <p:blipFill rotWithShape="1">
          <a:blip r:embed="rId2">
            <a:extLst>
              <a:ext uri="{28A0092B-C50C-407E-A947-70E740481C1C}">
                <a14:useLocalDpi xmlns:a14="http://schemas.microsoft.com/office/drawing/2010/main" val="0"/>
              </a:ext>
            </a:extLst>
          </a:blip>
          <a:srcRect l="11648" t="40702" r="75026" b="39198"/>
          <a:stretch/>
        </p:blipFill>
        <p:spPr>
          <a:xfrm>
            <a:off x="7676921" y="5579519"/>
            <a:ext cx="1624806" cy="1378365"/>
          </a:xfrm>
          <a:prstGeom prst="rect">
            <a:avLst/>
          </a:prstGeom>
        </p:spPr>
      </p:pic>
    </p:spTree>
    <p:extLst>
      <p:ext uri="{BB962C8B-B14F-4D97-AF65-F5344CB8AC3E}">
        <p14:creationId xmlns:p14="http://schemas.microsoft.com/office/powerpoint/2010/main" val="818704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8E05-9772-6732-8FD8-6546671BB0B3}"/>
              </a:ext>
            </a:extLst>
          </p:cNvPr>
          <p:cNvSpPr>
            <a:spLocks noGrp="1"/>
          </p:cNvSpPr>
          <p:nvPr>
            <p:ph type="title"/>
          </p:nvPr>
        </p:nvSpPr>
        <p:spPr>
          <a:xfrm>
            <a:off x="1425294" y="2075581"/>
            <a:ext cx="7886700" cy="4543124"/>
          </a:xfrm>
        </p:spPr>
        <p:txBody>
          <a:bodyPr>
            <a:normAutofit/>
          </a:bodyPr>
          <a:lstStyle/>
          <a:p>
            <a:r>
              <a:rPr lang="en-GB" dirty="0"/>
              <a:t>Silent night! Holy night!</a:t>
            </a:r>
            <a:br>
              <a:rPr lang="en-GB" dirty="0"/>
            </a:br>
            <a:r>
              <a:rPr lang="en-GB" dirty="0"/>
              <a:t>Wondrous star, lend thy light.</a:t>
            </a:r>
            <a:br>
              <a:rPr lang="en-GB" dirty="0"/>
            </a:br>
            <a:r>
              <a:rPr lang="en-GB" dirty="0"/>
              <a:t>With the angels let us sing</a:t>
            </a:r>
            <a:br>
              <a:rPr lang="en-GB" dirty="0"/>
            </a:br>
            <a:r>
              <a:rPr lang="en-GB" dirty="0"/>
              <a:t>Hallelujahs to our King,</a:t>
            </a:r>
            <a:br>
              <a:rPr lang="en-GB" dirty="0"/>
            </a:br>
            <a:r>
              <a:rPr lang="en-GB" dirty="0"/>
              <a:t>Jesus Christ is here.</a:t>
            </a:r>
          </a:p>
        </p:txBody>
      </p:sp>
      <p:pic>
        <p:nvPicPr>
          <p:cNvPr id="4" name="Picture 3">
            <a:extLst>
              <a:ext uri="{FF2B5EF4-FFF2-40B4-BE49-F238E27FC236}">
                <a16:creationId xmlns:a16="http://schemas.microsoft.com/office/drawing/2014/main" id="{F96F90E7-B8D5-1A6F-3E71-771687EB29EA}"/>
              </a:ext>
            </a:extLst>
          </p:cNvPr>
          <p:cNvPicPr>
            <a:picLocks noChangeAspect="1"/>
          </p:cNvPicPr>
          <p:nvPr/>
        </p:nvPicPr>
        <p:blipFill rotWithShape="1">
          <a:blip r:embed="rId2">
            <a:extLst>
              <a:ext uri="{28A0092B-C50C-407E-A947-70E740481C1C}">
                <a14:useLocalDpi xmlns:a14="http://schemas.microsoft.com/office/drawing/2010/main" val="0"/>
              </a:ext>
            </a:extLst>
          </a:blip>
          <a:srcRect l="11648" t="40702" r="75026" b="39198"/>
          <a:stretch/>
        </p:blipFill>
        <p:spPr>
          <a:xfrm>
            <a:off x="7676921" y="5579519"/>
            <a:ext cx="1624806" cy="1378365"/>
          </a:xfrm>
          <a:prstGeom prst="rect">
            <a:avLst/>
          </a:prstGeom>
        </p:spPr>
      </p:pic>
    </p:spTree>
    <p:extLst>
      <p:ext uri="{BB962C8B-B14F-4D97-AF65-F5344CB8AC3E}">
        <p14:creationId xmlns:p14="http://schemas.microsoft.com/office/powerpoint/2010/main" val="3724895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C127-E9E8-9E94-722E-B0B96879A8E9}"/>
              </a:ext>
            </a:extLst>
          </p:cNvPr>
          <p:cNvSpPr>
            <a:spLocks noGrp="1"/>
          </p:cNvSpPr>
          <p:nvPr>
            <p:ph type="title"/>
          </p:nvPr>
        </p:nvSpPr>
        <p:spPr>
          <a:xfrm>
            <a:off x="102741" y="1643865"/>
            <a:ext cx="8938516" cy="4910939"/>
          </a:xfrm>
        </p:spPr>
        <p:txBody>
          <a:bodyPr>
            <a:noAutofit/>
          </a:bodyPr>
          <a:lstStyle/>
          <a:p>
            <a:r>
              <a:rPr lang="en-GB" sz="3200" dirty="0"/>
              <a:t>When skin is not enough to contain you </a:t>
            </a:r>
            <a:br>
              <a:rPr lang="en-GB" sz="3200" dirty="0"/>
            </a:br>
            <a:r>
              <a:rPr lang="en-GB" sz="3200" dirty="0"/>
              <a:t>and words cannot hold you </a:t>
            </a:r>
            <a:br>
              <a:rPr lang="en-GB" sz="3200" dirty="0"/>
            </a:br>
            <a:r>
              <a:rPr lang="en-GB" sz="3200" dirty="0"/>
              <a:t>and religion is too shallow to know you</a:t>
            </a:r>
            <a:br>
              <a:rPr lang="en-GB" sz="3200" dirty="0"/>
            </a:br>
            <a:r>
              <a:rPr lang="en-GB" sz="3200" dirty="0"/>
              <a:t>and theology too vague to meet you,</a:t>
            </a:r>
            <a:br>
              <a:rPr lang="en-GB" sz="3200" dirty="0"/>
            </a:br>
            <a:r>
              <a:rPr lang="en-GB" sz="3200" dirty="0"/>
              <a:t>Be born, O Jesus, </a:t>
            </a:r>
            <a:br>
              <a:rPr lang="en-GB" sz="3200" dirty="0"/>
            </a:br>
            <a:r>
              <a:rPr lang="en-GB" sz="3200" dirty="0"/>
              <a:t>be born as love among us, </a:t>
            </a:r>
            <a:br>
              <a:rPr lang="en-GB" sz="3200" dirty="0"/>
            </a:br>
            <a:r>
              <a:rPr lang="en-GB" sz="3200" dirty="0"/>
              <a:t>for there we meet Immanuel.</a:t>
            </a:r>
          </a:p>
        </p:txBody>
      </p:sp>
      <p:sp>
        <p:nvSpPr>
          <p:cNvPr id="3" name="Content Placeholder 2">
            <a:extLst>
              <a:ext uri="{FF2B5EF4-FFF2-40B4-BE49-F238E27FC236}">
                <a16:creationId xmlns:a16="http://schemas.microsoft.com/office/drawing/2014/main" id="{541DABC8-7D0F-EB6E-A15F-0F14B8D5565A}"/>
              </a:ext>
            </a:extLst>
          </p:cNvPr>
          <p:cNvSpPr txBox="1">
            <a:spLocks/>
          </p:cNvSpPr>
          <p:nvPr/>
        </p:nvSpPr>
        <p:spPr>
          <a:xfrm>
            <a:off x="-75344" y="6554804"/>
            <a:ext cx="8073957" cy="3480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‘When Skin is not Enough’ by Roddy Hamilton</a:t>
            </a:r>
            <a:endParaRPr lang="en-GB" sz="1200" dirty="0">
              <a:solidFill>
                <a:schemeClr val="bg1"/>
              </a:solidFill>
            </a:endParaRPr>
          </a:p>
        </p:txBody>
      </p:sp>
    </p:spTree>
    <p:extLst>
      <p:ext uri="{BB962C8B-B14F-4D97-AF65-F5344CB8AC3E}">
        <p14:creationId xmlns:p14="http://schemas.microsoft.com/office/powerpoint/2010/main" val="1193071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C127-E9E8-9E94-722E-B0B96879A8E9}"/>
              </a:ext>
            </a:extLst>
          </p:cNvPr>
          <p:cNvSpPr>
            <a:spLocks noGrp="1"/>
          </p:cNvSpPr>
          <p:nvPr>
            <p:ph type="title"/>
          </p:nvPr>
        </p:nvSpPr>
        <p:spPr>
          <a:xfrm>
            <a:off x="82192" y="2222500"/>
            <a:ext cx="8928244" cy="4332304"/>
          </a:xfrm>
        </p:spPr>
        <p:txBody>
          <a:bodyPr>
            <a:normAutofit/>
          </a:bodyPr>
          <a:lstStyle/>
          <a:p>
            <a:r>
              <a:rPr lang="en-GB" sz="3200" dirty="0"/>
              <a:t>When the stable is not big enough </a:t>
            </a:r>
            <a:br>
              <a:rPr lang="en-GB" sz="3200" dirty="0"/>
            </a:br>
            <a:r>
              <a:rPr lang="en-GB" sz="3200" dirty="0"/>
              <a:t>and the story too familiar </a:t>
            </a:r>
            <a:br>
              <a:rPr lang="en-GB" sz="3200" dirty="0"/>
            </a:br>
            <a:r>
              <a:rPr lang="en-GB" sz="3200" dirty="0"/>
              <a:t>and the season too busy </a:t>
            </a:r>
            <a:br>
              <a:rPr lang="en-GB" sz="3200" dirty="0"/>
            </a:br>
            <a:r>
              <a:rPr lang="en-GB" sz="3200" dirty="0"/>
              <a:t>and the time not yet right,</a:t>
            </a:r>
            <a:br>
              <a:rPr lang="en-GB" sz="3200" dirty="0"/>
            </a:br>
            <a:r>
              <a:rPr lang="en-GB" sz="3200" dirty="0"/>
              <a:t>Be born, O Jesus, </a:t>
            </a:r>
            <a:br>
              <a:rPr lang="en-GB" sz="3200" dirty="0"/>
            </a:br>
            <a:r>
              <a:rPr lang="en-GB" sz="3200" dirty="0"/>
              <a:t>Be born as justice among us, </a:t>
            </a:r>
            <a:br>
              <a:rPr lang="en-GB" sz="3200" dirty="0"/>
            </a:br>
            <a:r>
              <a:rPr lang="en-GB" sz="3200" dirty="0"/>
              <a:t>for there we meet Immanuel. </a:t>
            </a:r>
          </a:p>
        </p:txBody>
      </p:sp>
      <p:sp>
        <p:nvSpPr>
          <p:cNvPr id="4" name="Content Placeholder 2">
            <a:extLst>
              <a:ext uri="{FF2B5EF4-FFF2-40B4-BE49-F238E27FC236}">
                <a16:creationId xmlns:a16="http://schemas.microsoft.com/office/drawing/2014/main" id="{C0D2A6DE-D7AC-BE18-B4A9-E7DCE5F05915}"/>
              </a:ext>
            </a:extLst>
          </p:cNvPr>
          <p:cNvSpPr txBox="1">
            <a:spLocks/>
          </p:cNvSpPr>
          <p:nvPr/>
        </p:nvSpPr>
        <p:spPr>
          <a:xfrm>
            <a:off x="-75344" y="6554804"/>
            <a:ext cx="8073957" cy="3480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‘When Skin is not Enough’ by Roddy Hamilton</a:t>
            </a:r>
            <a:endParaRPr lang="en-GB" sz="1200" dirty="0">
              <a:solidFill>
                <a:schemeClr val="bg1"/>
              </a:solidFill>
            </a:endParaRPr>
          </a:p>
        </p:txBody>
      </p:sp>
    </p:spTree>
    <p:extLst>
      <p:ext uri="{BB962C8B-B14F-4D97-AF65-F5344CB8AC3E}">
        <p14:creationId xmlns:p14="http://schemas.microsoft.com/office/powerpoint/2010/main" val="316990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FC7E-53BA-71B9-CB38-F69E8855BBB1}"/>
              </a:ext>
            </a:extLst>
          </p:cNvPr>
          <p:cNvSpPr>
            <a:spLocks noGrp="1"/>
          </p:cNvSpPr>
          <p:nvPr>
            <p:ph type="title"/>
          </p:nvPr>
        </p:nvSpPr>
        <p:spPr>
          <a:xfrm>
            <a:off x="1723245" y="1838250"/>
            <a:ext cx="7886700" cy="4543124"/>
          </a:xfrm>
        </p:spPr>
        <p:txBody>
          <a:bodyPr>
            <a:noAutofit/>
          </a:bodyPr>
          <a:lstStyle/>
          <a:p>
            <a:pPr>
              <a:lnSpc>
                <a:spcPct val="120000"/>
              </a:lnSpc>
            </a:pPr>
            <a:r>
              <a:rPr lang="en-GB" sz="2800" dirty="0"/>
              <a:t>O morning stars, together</a:t>
            </a:r>
            <a:br>
              <a:rPr lang="en-GB" sz="2800" dirty="0"/>
            </a:br>
            <a:r>
              <a:rPr lang="en-GB" sz="2800" dirty="0"/>
              <a:t>Proclaim the holy birth,</a:t>
            </a:r>
            <a:br>
              <a:rPr lang="en-GB" sz="2800" dirty="0"/>
            </a:br>
            <a:r>
              <a:rPr lang="en-GB" sz="2800" dirty="0"/>
              <a:t>And praises sing to God, the King,</a:t>
            </a:r>
            <a:br>
              <a:rPr lang="en-GB" sz="2800" dirty="0"/>
            </a:br>
            <a:r>
              <a:rPr lang="en-GB" sz="2800" dirty="0"/>
              <a:t>And peace to men on earth.</a:t>
            </a:r>
            <a:br>
              <a:rPr lang="en-GB" sz="2800" dirty="0"/>
            </a:br>
            <a:r>
              <a:rPr lang="en-GB" sz="2800" dirty="0"/>
              <a:t>For Christ is born of Mary;</a:t>
            </a:r>
            <a:br>
              <a:rPr lang="en-GB" sz="2800" dirty="0"/>
            </a:br>
            <a:r>
              <a:rPr lang="en-GB" sz="2800" dirty="0"/>
              <a:t>And, gathered all above,</a:t>
            </a:r>
            <a:br>
              <a:rPr lang="en-GB" sz="2800" dirty="0"/>
            </a:br>
            <a:r>
              <a:rPr lang="en-GB" sz="2800" dirty="0"/>
              <a:t>While mortals sleep, </a:t>
            </a:r>
            <a:br>
              <a:rPr lang="en-GB" sz="2800" dirty="0"/>
            </a:br>
            <a:r>
              <a:rPr lang="en-GB" sz="2800" dirty="0"/>
              <a:t>the angels keep</a:t>
            </a:r>
            <a:br>
              <a:rPr lang="en-GB" sz="2800" dirty="0"/>
            </a:br>
            <a:r>
              <a:rPr lang="en-GB" sz="2800" dirty="0"/>
              <a:t>Their watch of wondering love.</a:t>
            </a:r>
          </a:p>
        </p:txBody>
      </p:sp>
      <p:pic>
        <p:nvPicPr>
          <p:cNvPr id="4" name="Picture 3">
            <a:extLst>
              <a:ext uri="{FF2B5EF4-FFF2-40B4-BE49-F238E27FC236}">
                <a16:creationId xmlns:a16="http://schemas.microsoft.com/office/drawing/2014/main" id="{49333F8F-1951-8AAD-74EC-668F22986224}"/>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6833993" y="5535729"/>
            <a:ext cx="2693598" cy="1506354"/>
          </a:xfrm>
          <a:prstGeom prst="rect">
            <a:avLst/>
          </a:prstGeom>
        </p:spPr>
      </p:pic>
    </p:spTree>
    <p:extLst>
      <p:ext uri="{BB962C8B-B14F-4D97-AF65-F5344CB8AC3E}">
        <p14:creationId xmlns:p14="http://schemas.microsoft.com/office/powerpoint/2010/main" val="2280089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C127-E9E8-9E94-722E-B0B96879A8E9}"/>
              </a:ext>
            </a:extLst>
          </p:cNvPr>
          <p:cNvSpPr>
            <a:spLocks noGrp="1"/>
          </p:cNvSpPr>
          <p:nvPr>
            <p:ph type="title"/>
          </p:nvPr>
        </p:nvSpPr>
        <p:spPr>
          <a:xfrm>
            <a:off x="123290" y="2222500"/>
            <a:ext cx="8917968" cy="4332304"/>
          </a:xfrm>
        </p:spPr>
        <p:txBody>
          <a:bodyPr>
            <a:normAutofit/>
          </a:bodyPr>
          <a:lstStyle/>
          <a:p>
            <a:r>
              <a:rPr lang="en-GB" sz="3200" dirty="0"/>
              <a:t>When the longing is too great </a:t>
            </a:r>
            <a:br>
              <a:rPr lang="en-GB" sz="3200" dirty="0"/>
            </a:br>
            <a:r>
              <a:rPr lang="en-GB" sz="3200" dirty="0"/>
              <a:t>and the waiting too long </a:t>
            </a:r>
            <a:br>
              <a:rPr lang="en-GB" sz="3200" dirty="0"/>
            </a:br>
            <a:r>
              <a:rPr lang="en-GB" sz="3200" dirty="0"/>
              <a:t>and the promise too disturbing for our way of living,</a:t>
            </a:r>
            <a:br>
              <a:rPr lang="en-GB" sz="3200" dirty="0"/>
            </a:br>
            <a:r>
              <a:rPr lang="en-GB" sz="3200" dirty="0"/>
              <a:t>Be born, O Jesus, </a:t>
            </a:r>
            <a:br>
              <a:rPr lang="en-GB" sz="3200" dirty="0"/>
            </a:br>
            <a:r>
              <a:rPr lang="en-GB" sz="3200" dirty="0"/>
              <a:t>Be born living among us, </a:t>
            </a:r>
            <a:br>
              <a:rPr lang="en-GB" sz="3200" dirty="0"/>
            </a:br>
            <a:r>
              <a:rPr lang="en-GB" sz="3200" dirty="0"/>
              <a:t>for there we meet Immanuel. </a:t>
            </a:r>
          </a:p>
        </p:txBody>
      </p:sp>
      <p:sp>
        <p:nvSpPr>
          <p:cNvPr id="4" name="Content Placeholder 2">
            <a:extLst>
              <a:ext uri="{FF2B5EF4-FFF2-40B4-BE49-F238E27FC236}">
                <a16:creationId xmlns:a16="http://schemas.microsoft.com/office/drawing/2014/main" id="{516C8B9B-C7C1-4196-FF29-4986CADEF69E}"/>
              </a:ext>
            </a:extLst>
          </p:cNvPr>
          <p:cNvSpPr txBox="1">
            <a:spLocks/>
          </p:cNvSpPr>
          <p:nvPr/>
        </p:nvSpPr>
        <p:spPr>
          <a:xfrm>
            <a:off x="-75344" y="6554804"/>
            <a:ext cx="8073957" cy="3480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‘When Skin is not Enough’ by Roddy Hamilton</a:t>
            </a:r>
            <a:endParaRPr lang="en-GB" sz="1200" dirty="0">
              <a:solidFill>
                <a:schemeClr val="bg1"/>
              </a:solidFill>
            </a:endParaRPr>
          </a:p>
        </p:txBody>
      </p:sp>
    </p:spTree>
    <p:extLst>
      <p:ext uri="{BB962C8B-B14F-4D97-AF65-F5344CB8AC3E}">
        <p14:creationId xmlns:p14="http://schemas.microsoft.com/office/powerpoint/2010/main" val="1893911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42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FC7E-53BA-71B9-CB38-F69E8855BBB1}"/>
              </a:ext>
            </a:extLst>
          </p:cNvPr>
          <p:cNvSpPr>
            <a:spLocks noGrp="1"/>
          </p:cNvSpPr>
          <p:nvPr>
            <p:ph type="title"/>
          </p:nvPr>
        </p:nvSpPr>
        <p:spPr>
          <a:xfrm>
            <a:off x="1908179" y="1870098"/>
            <a:ext cx="7886700" cy="4543124"/>
          </a:xfrm>
        </p:spPr>
        <p:txBody>
          <a:bodyPr>
            <a:noAutofit/>
          </a:bodyPr>
          <a:lstStyle/>
          <a:p>
            <a:pPr>
              <a:lnSpc>
                <a:spcPct val="120000"/>
              </a:lnSpc>
            </a:pPr>
            <a:r>
              <a:rPr lang="en-GB" sz="2800" dirty="0"/>
              <a:t>How silently, how silently</a:t>
            </a:r>
            <a:br>
              <a:rPr lang="en-GB" sz="2800" dirty="0"/>
            </a:br>
            <a:r>
              <a:rPr lang="en-GB" sz="2800" dirty="0"/>
              <a:t>The wondrous gift is given!</a:t>
            </a:r>
            <a:br>
              <a:rPr lang="en-GB" sz="2800" dirty="0"/>
            </a:br>
            <a:r>
              <a:rPr lang="en-GB" sz="2800" dirty="0"/>
              <a:t>So God imparts to human hearts</a:t>
            </a:r>
            <a:br>
              <a:rPr lang="en-GB" sz="2800" dirty="0"/>
            </a:br>
            <a:r>
              <a:rPr lang="en-GB" sz="2800" dirty="0"/>
              <a:t>The blessings of his Heaven.</a:t>
            </a:r>
            <a:br>
              <a:rPr lang="en-GB" sz="2800" dirty="0"/>
            </a:br>
            <a:r>
              <a:rPr lang="en-GB" sz="2800" dirty="0"/>
              <a:t>No ear may hear his coming;</a:t>
            </a:r>
            <a:br>
              <a:rPr lang="en-GB" sz="2800" dirty="0"/>
            </a:br>
            <a:r>
              <a:rPr lang="en-GB" sz="2800" dirty="0"/>
              <a:t>But in this world of sin,</a:t>
            </a:r>
            <a:br>
              <a:rPr lang="en-GB" sz="2800" dirty="0"/>
            </a:br>
            <a:r>
              <a:rPr lang="en-GB" sz="2800" dirty="0"/>
              <a:t>Where meek souls will </a:t>
            </a:r>
            <a:br>
              <a:rPr lang="en-GB" sz="2800" dirty="0"/>
            </a:br>
            <a:r>
              <a:rPr lang="en-GB" sz="2800" dirty="0"/>
              <a:t>receive him, still</a:t>
            </a:r>
            <a:br>
              <a:rPr lang="en-GB" sz="2800" dirty="0"/>
            </a:br>
            <a:r>
              <a:rPr lang="en-GB" sz="2800" dirty="0"/>
              <a:t>The dear Christ enters in.</a:t>
            </a:r>
          </a:p>
        </p:txBody>
      </p:sp>
      <p:pic>
        <p:nvPicPr>
          <p:cNvPr id="5" name="Picture 4">
            <a:extLst>
              <a:ext uri="{FF2B5EF4-FFF2-40B4-BE49-F238E27FC236}">
                <a16:creationId xmlns:a16="http://schemas.microsoft.com/office/drawing/2014/main" id="{4539AB6C-E4B8-D377-10A2-B2DB35D81A3C}"/>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6833993" y="5535729"/>
            <a:ext cx="2693598" cy="1506354"/>
          </a:xfrm>
          <a:prstGeom prst="rect">
            <a:avLst/>
          </a:prstGeom>
        </p:spPr>
      </p:pic>
    </p:spTree>
    <p:extLst>
      <p:ext uri="{BB962C8B-B14F-4D97-AF65-F5344CB8AC3E}">
        <p14:creationId xmlns:p14="http://schemas.microsoft.com/office/powerpoint/2010/main" val="2194432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FC7E-53BA-71B9-CB38-F69E8855BBB1}"/>
              </a:ext>
            </a:extLst>
          </p:cNvPr>
          <p:cNvSpPr>
            <a:spLocks noGrp="1"/>
          </p:cNvSpPr>
          <p:nvPr>
            <p:ph type="title"/>
          </p:nvPr>
        </p:nvSpPr>
        <p:spPr>
          <a:xfrm>
            <a:off x="1908180" y="1921469"/>
            <a:ext cx="7886700" cy="4543124"/>
          </a:xfrm>
        </p:spPr>
        <p:txBody>
          <a:bodyPr>
            <a:normAutofit/>
          </a:bodyPr>
          <a:lstStyle/>
          <a:p>
            <a:pPr>
              <a:lnSpc>
                <a:spcPct val="120000"/>
              </a:lnSpc>
            </a:pPr>
            <a:r>
              <a:rPr lang="en-GB" sz="2800" dirty="0"/>
              <a:t>O holy Child of Bethlehem,</a:t>
            </a:r>
            <a:br>
              <a:rPr lang="en-GB" sz="2800" dirty="0"/>
            </a:br>
            <a:r>
              <a:rPr lang="en-GB" sz="2800" dirty="0"/>
              <a:t>Descend to us, we pray;</a:t>
            </a:r>
            <a:br>
              <a:rPr lang="en-GB" sz="2800" dirty="0"/>
            </a:br>
            <a:r>
              <a:rPr lang="en-GB" sz="2800" dirty="0"/>
              <a:t>Cast out our sin and enter in,</a:t>
            </a:r>
            <a:br>
              <a:rPr lang="en-GB" sz="2800" dirty="0"/>
            </a:br>
            <a:r>
              <a:rPr lang="en-GB" sz="2800" dirty="0"/>
              <a:t>Be born in us today.</a:t>
            </a:r>
            <a:br>
              <a:rPr lang="en-GB" sz="2800" dirty="0"/>
            </a:br>
            <a:r>
              <a:rPr lang="en-GB" sz="2800" dirty="0"/>
              <a:t>We hear the Christmas angels</a:t>
            </a:r>
            <a:br>
              <a:rPr lang="en-GB" sz="2800" dirty="0"/>
            </a:br>
            <a:r>
              <a:rPr lang="en-GB" sz="2800" dirty="0"/>
              <a:t>The great glad tidings tell;</a:t>
            </a:r>
            <a:br>
              <a:rPr lang="en-GB" sz="2800" dirty="0"/>
            </a:br>
            <a:r>
              <a:rPr lang="en-GB" sz="2800" dirty="0"/>
              <a:t>O come to us, abide with us,</a:t>
            </a:r>
            <a:br>
              <a:rPr lang="en-GB" sz="2800" dirty="0"/>
            </a:br>
            <a:r>
              <a:rPr lang="en-GB" sz="2800" dirty="0"/>
              <a:t>Our Lord Immanuel.</a:t>
            </a:r>
          </a:p>
        </p:txBody>
      </p:sp>
      <p:pic>
        <p:nvPicPr>
          <p:cNvPr id="5" name="Picture 4">
            <a:extLst>
              <a:ext uri="{FF2B5EF4-FFF2-40B4-BE49-F238E27FC236}">
                <a16:creationId xmlns:a16="http://schemas.microsoft.com/office/drawing/2014/main" id="{A12CCA87-6923-6A71-9C06-26118FA1D1E9}"/>
              </a:ext>
            </a:extLst>
          </p:cNvPr>
          <p:cNvPicPr>
            <a:picLocks noChangeAspect="1"/>
          </p:cNvPicPr>
          <p:nvPr/>
        </p:nvPicPr>
        <p:blipFill rotWithShape="1">
          <a:blip r:embed="rId2">
            <a:extLst>
              <a:ext uri="{28A0092B-C50C-407E-A947-70E740481C1C}">
                <a14:useLocalDpi xmlns:a14="http://schemas.microsoft.com/office/drawing/2010/main" val="0"/>
              </a:ext>
            </a:extLst>
          </a:blip>
          <a:srcRect l="31500" r="38105" b="69782"/>
          <a:stretch/>
        </p:blipFill>
        <p:spPr>
          <a:xfrm>
            <a:off x="6833993" y="5535729"/>
            <a:ext cx="2693598" cy="1506354"/>
          </a:xfrm>
          <a:prstGeom prst="rect">
            <a:avLst/>
          </a:prstGeom>
        </p:spPr>
      </p:pic>
    </p:spTree>
    <p:extLst>
      <p:ext uri="{BB962C8B-B14F-4D97-AF65-F5344CB8AC3E}">
        <p14:creationId xmlns:p14="http://schemas.microsoft.com/office/powerpoint/2010/main" val="276217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CAD86-AE94-229F-93DD-7E5EE35B1C75}"/>
              </a:ext>
            </a:extLst>
          </p:cNvPr>
          <p:cNvSpPr>
            <a:spLocks noGrp="1"/>
          </p:cNvSpPr>
          <p:nvPr>
            <p:ph type="title"/>
          </p:nvPr>
        </p:nvSpPr>
        <p:spPr>
          <a:xfrm>
            <a:off x="174661" y="2222500"/>
            <a:ext cx="8784404" cy="4332304"/>
          </a:xfrm>
        </p:spPr>
        <p:txBody>
          <a:bodyPr>
            <a:normAutofit/>
          </a:bodyPr>
          <a:lstStyle/>
          <a:p>
            <a:pPr algn="r"/>
            <a:r>
              <a:rPr lang="en-GB" sz="3200" dirty="0"/>
              <a:t>Is there stardust among the hay? </a:t>
            </a:r>
            <a:br>
              <a:rPr lang="en-GB" sz="3200" dirty="0"/>
            </a:br>
            <a:r>
              <a:rPr lang="en-GB" sz="3200" dirty="0"/>
              <a:t>Are there angels singing in the corners of the sky? </a:t>
            </a:r>
            <a:br>
              <a:rPr lang="en-GB" sz="3200" dirty="0"/>
            </a:br>
            <a:r>
              <a:rPr lang="en-GB" sz="3200" dirty="0"/>
              <a:t>Is there a glint of polished </a:t>
            </a:r>
            <a:br>
              <a:rPr lang="en-GB" sz="3200" dirty="0"/>
            </a:br>
            <a:r>
              <a:rPr lang="en-GB" sz="3200" dirty="0"/>
              <a:t>halos in the sunlight? </a:t>
            </a:r>
            <a:br>
              <a:rPr lang="en-GB" sz="3200" dirty="0"/>
            </a:br>
            <a:br>
              <a:rPr lang="en-GB" sz="3200" dirty="0"/>
            </a:br>
            <a:r>
              <a:rPr lang="en-GB" sz="3200" dirty="0"/>
              <a:t>Not yet, not yet …</a:t>
            </a:r>
          </a:p>
        </p:txBody>
      </p:sp>
      <p:sp>
        <p:nvSpPr>
          <p:cNvPr id="6" name="Content Placeholder 2">
            <a:extLst>
              <a:ext uri="{FF2B5EF4-FFF2-40B4-BE49-F238E27FC236}">
                <a16:creationId xmlns:a16="http://schemas.microsoft.com/office/drawing/2014/main" id="{8EF3A10B-D369-8B75-8F85-3C3E38C75E64}"/>
              </a:ext>
            </a:extLst>
          </p:cNvPr>
          <p:cNvSpPr txBox="1">
            <a:spLocks/>
          </p:cNvSpPr>
          <p:nvPr/>
        </p:nvSpPr>
        <p:spPr>
          <a:xfrm>
            <a:off x="0" y="6510862"/>
            <a:ext cx="4397339" cy="817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E4B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E4B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E4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E4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solidFill>
                <a:latin typeface="Calibri" panose="020F0502020204030204" pitchFamily="34" charset="0"/>
              </a:rPr>
              <a:t>‘Nearly’ by Roddy Hamilton</a:t>
            </a:r>
            <a:endParaRPr lang="en-GB" sz="1200" dirty="0">
              <a:solidFill>
                <a:schemeClr val="bg1"/>
              </a:solidFill>
            </a:endParaRPr>
          </a:p>
        </p:txBody>
      </p:sp>
      <p:pic>
        <p:nvPicPr>
          <p:cNvPr id="4" name="Picture 3">
            <a:extLst>
              <a:ext uri="{FF2B5EF4-FFF2-40B4-BE49-F238E27FC236}">
                <a16:creationId xmlns:a16="http://schemas.microsoft.com/office/drawing/2014/main" id="{427F2B31-0E4E-DF13-0F65-3925AF9E1581}"/>
              </a:ext>
            </a:extLst>
          </p:cNvPr>
          <p:cNvPicPr>
            <a:picLocks noChangeAspect="1"/>
          </p:cNvPicPr>
          <p:nvPr/>
        </p:nvPicPr>
        <p:blipFill rotWithShape="1">
          <a:blip r:embed="rId2">
            <a:extLst>
              <a:ext uri="{28A0092B-C50C-407E-A947-70E740481C1C}">
                <a14:useLocalDpi xmlns:a14="http://schemas.microsoft.com/office/drawing/2010/main" val="0"/>
              </a:ext>
            </a:extLst>
          </a:blip>
          <a:srcRect l="54552" t="54597" b="28000"/>
          <a:stretch/>
        </p:blipFill>
        <p:spPr>
          <a:xfrm rot="10800000">
            <a:off x="-988712" y="4190842"/>
            <a:ext cx="4397338" cy="947198"/>
          </a:xfrm>
          <a:prstGeom prst="rect">
            <a:avLst/>
          </a:prstGeom>
        </p:spPr>
      </p:pic>
    </p:spTree>
    <p:extLst>
      <p:ext uri="{BB962C8B-B14F-4D97-AF65-F5344CB8AC3E}">
        <p14:creationId xmlns:p14="http://schemas.microsoft.com/office/powerpoint/2010/main" val="443403413"/>
      </p:ext>
    </p:extLst>
  </p:cSld>
  <p:clrMapOvr>
    <a:masterClrMapping/>
  </p:clrMapOvr>
</p:sld>
</file>

<file path=ppt/theme/theme1.xml><?xml version="1.0" encoding="utf-8"?>
<a:theme xmlns:a="http://schemas.openxmlformats.org/drawingml/2006/main" name="Wa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1">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2327</Words>
  <Application>Microsoft Office PowerPoint</Application>
  <PresentationFormat>On-screen Show (4:3)</PresentationFormat>
  <Paragraphs>86</Paragraphs>
  <Slides>61</Slides>
  <Notes>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61</vt:i4>
      </vt:variant>
    </vt:vector>
  </HeadingPairs>
  <TitlesOfParts>
    <vt:vector size="74" baseType="lpstr">
      <vt:lpstr>Arial</vt:lpstr>
      <vt:lpstr>Arial Black</vt:lpstr>
      <vt:lpstr>Calibri</vt:lpstr>
      <vt:lpstr>Calibri Light</vt:lpstr>
      <vt:lpstr>Symbol</vt:lpstr>
      <vt:lpstr>Trebuchet MS</vt:lpstr>
      <vt:lpstr>Wait</vt:lpstr>
      <vt:lpstr>Content 1</vt:lpstr>
      <vt:lpstr>Content 2</vt:lpstr>
      <vt:lpstr>Custom Design</vt:lpstr>
      <vt:lpstr>2_Custom Design</vt:lpstr>
      <vt:lpstr>Office Theme</vt:lpstr>
      <vt:lpstr>1_Custom Design</vt:lpstr>
      <vt:lpstr>PowerPoint Presentation</vt:lpstr>
      <vt:lpstr>‘But you, O Bethlehem Ephrathah, are only a small village among all the people of Judah.  Yet a ruler of Israel, whose origins are in the distant past, will come from you on my behalf’</vt:lpstr>
      <vt:lpstr>‘And he will stand to lead his flock with the Lord’s strength, in the majesty of the name of the Lord his God. Then his people will live there undisturbed, for he will be highly honoured around the world.  And he will be the source of peace.’</vt:lpstr>
      <vt:lpstr>PowerPoint Presentation</vt:lpstr>
      <vt:lpstr>O little town of Bethlehem, How still we see thee lie! Above thy deep and dreamless sleep The silent stars go by. Yet in thy dark streets shineth The everlasting light; The hopes and fears of all the years Are met in thee tonight.</vt:lpstr>
      <vt:lpstr>O morning stars, together Proclaim the holy birth, And praises sing to God, the King, And peace to men on earth. For Christ is born of Mary; And, gathered all above, While mortals sleep,  the angels keep Their watch of wondering love.</vt:lpstr>
      <vt:lpstr>How silently, how silently The wondrous gift is given! So God imparts to human hearts The blessings of his Heaven. No ear may hear his coming; But in this world of sin, Where meek souls will  receive him, still The dear Christ enters in.</vt:lpstr>
      <vt:lpstr>O holy Child of Bethlehem, Descend to us, we pray; Cast out our sin and enter in, Be born in us today. We hear the Christmas angels The great glad tidings tell; O come to us, abide with us, Our Lord Immanuel.</vt:lpstr>
      <vt:lpstr>Is there stardust among the hay?  Are there angels singing in the corners of the sky?  Is there a glint of polished  halos in the sunlight?   Not yet, not yet …</vt:lpstr>
      <vt:lpstr>Are the hungry seated  round the tables of the rich?  Are the homeless settled  in a stable with others?  Are the powerful  worriedly pacing  their corridors of power?   Nearly, nearly …</vt:lpstr>
      <vt:lpstr>Is the journey joined?  Is Heaven preparing?  Is Incarnation ready?   Just about, just about …</vt:lpstr>
      <vt:lpstr>Welcome to the fading minutes  of the waiting time, The last of darkening nights;  And know the light will begin to  stretch the days once more,  for God is on the way.  It’s time to hold your breath  and start the rumour. Soon and very soon God is here – Immanuel</vt:lpstr>
      <vt:lpstr>PowerPoint Presentation</vt:lpstr>
      <vt:lpstr>O come, O come, Immanuel, And ransom captive Israel That mourns in lonely exile here Until the Son of God appear.  Rejoice, rejoice!  Immanuel shall come to thee,  O Israel.</vt:lpstr>
      <vt:lpstr>O come, O come, thou Lord of might, Who to thy tribes, on Sinai’s height, In ancient times didst give the law In cloud and majesty and awe:  Rejoice, rejoice!  Immanuel shall come to thee,  O Israel.</vt:lpstr>
      <vt:lpstr>O come, thou Rod of Jesse, free Thine own from Satan’s tyranny; From depths of Hell thy people save And give them victory o’er the grave:  Rejoice, rejoice!  Immanuel shall come to thee,  O Israel.</vt:lpstr>
      <vt:lpstr>O come, thou Dayspring,  come and cheer Our spirits by thine advent here; Disperse the gloomy clouds of night, And death’s dark shadows put to flight:  Rejoice, rejoice!  Immanuel shall come to thee,  O Israel.</vt:lpstr>
      <vt:lpstr>O come, thou Key of David, come And open wide our heavenly Home; Make safe the way that leads on high And close the path to misery.  Rejoice, rejoice!  Immanuel shall come to thee,  O Israel.</vt:lpstr>
      <vt:lpstr>How long must we go on  walking in the dark, Every step a stretch of hope, Reaching for the revelation? </vt:lpstr>
      <vt:lpstr>How long must we bear the weight  Of our lingering longings  and anxious achings, Lying in wait for the dry bones  to rise?</vt:lpstr>
      <vt:lpstr>How long must we be held captive, A lonely exhale our ransom cry  To punctuate an unfinished sentence?</vt:lpstr>
      <vt:lpstr>How long must we sing this song, Our voices cracked with broken hallelujahs,  A holy harmony of hope in a minor key?</vt:lpstr>
      <vt:lpstr>How long must we wait  before the dawn?  Not long.  It’s not light yet,  but it’s getting there.</vt:lpstr>
      <vt:lpstr>PowerPoint Presentation</vt:lpstr>
      <vt:lpstr>PowerPoint Presentation</vt:lpstr>
      <vt:lpstr>He will come like last leaf’s fall. One night when the  November wind has flayed the trees to the bone, and earth wakes choking on the mould, the soft shroud’s folding.</vt:lpstr>
      <vt:lpstr>He will come like frost. One morning when the shrinking earth opens on mist,  to find itself arrested in the net of alien, sword-set beauty.</vt:lpstr>
      <vt:lpstr>He will come like dark. One evening when the bursting red December sun draws up the sheet and penny-masks its eye to yield the star-snowed fields of sky.</vt:lpstr>
      <vt:lpstr>He will come, will come, will come like crying in the night, like blood, like breaking, as the earth writhes  to toss him free. He will come like child.</vt:lpstr>
      <vt:lpstr>PowerPoint Presentation</vt:lpstr>
      <vt:lpstr>In the bleak midwinter Frosty wind made moan, Earth stood hard as iron, Water like a stone; Snow had fallen, snow on snow, Snow on snow, In the bleak midwinter, Long ago.</vt:lpstr>
      <vt:lpstr>Our God, Heaven cannot hold him, Nor earth sustain; Heaven and earth shall flee away When he comes to reign: In the bleak midwinter A stable-place sufficed The Lord God Almighty, Jesus Christ.</vt:lpstr>
      <vt:lpstr>Angels and archangels May have gathered there, Cherubim and seraphim Thronged the air; But only his mother In her maiden bliss Worshipped the beloved With a kiss.</vt:lpstr>
      <vt:lpstr>What can I give him, Poor as I am? If I were a shepherd I would bring a lamb; If I were a wise man I would do my part; Yet what I can, I give him: Give my heart.</vt:lpstr>
      <vt:lpstr>‘For all of creation is waiting, yearning for the time when the children of God will be revealed. You see, all of creation has collapsed into emptiness, not by its own choosing, but by God’s. </vt:lpstr>
      <vt:lpstr>Still he placed within it a deep and abiding hope that creation would one day be liberated from its slavery to corruption and experience the glorious freedom of the children of God. For we know that all creation groans in unison with birthing pains up until now.’</vt:lpstr>
      <vt:lpstr>PowerPoint Presentation</vt:lpstr>
      <vt:lpstr>All creation holds its breath, A pregnant pause Before the long-expected light is revealed In the shape of a God-child. </vt:lpstr>
      <vt:lpstr>All Heaven holds its breath, Waiting in the wings Before hope is hosted On hilltops and in hearts In the shape of a choir of angels.</vt:lpstr>
      <vt:lpstr>New parents hold their breath, Listening for that first cry Before peace on earth is nurtured In the shape of sleepless nights.</vt:lpstr>
      <vt:lpstr>All of the Godhead holds its breath, Hovering over the waters Before exclaiming life  In the shape of everlasting light.</vt:lpstr>
      <vt:lpstr>PowerPoint Presentation</vt:lpstr>
      <vt:lpstr>‘The world is waiting. We are in a world pregnant with hope, and we live in the expectation of the coming of God’s Kingdom on earth. As we wait, we also work, cry, pray, and ache; we are the midwives of another world.’</vt:lpstr>
      <vt:lpstr>PowerPoint Presentation</vt:lpstr>
      <vt:lpstr>In this light, a call to remember Those whose lives illumined our own. King of kings and Lord of lords; Your light of comfort show, Your light of comfort show.</vt:lpstr>
      <vt:lpstr>By this light, your world finds redemption, Lives in darkness,  fear and despair. King of kings and Lord of lords; This light of hope we share, This light of hope we share.</vt:lpstr>
      <vt:lpstr>In this light, the Christ comes with promise; Hope, joy, love and peace in a babe. King of kings and Lord of lords; Be born in us again, Be born in us again.</vt:lpstr>
      <vt:lpstr>A light is dawning – It’s on the move Creeping towards the horizon, The long shadows  finally fading As the light waits to take centre stage.</vt:lpstr>
      <vt:lpstr>A flame is flickering – Holding out against the darkness, Holding firm against  battering winds And yet not snuffed out.</vt:lpstr>
      <vt:lpstr>A spark is reigniting Hope in the face of hatred, Joy amongst the injustices, Peace for the persecuted.</vt:lpstr>
      <vt:lpstr>A glow is radiating In the face of a child, A royal beauty bright enough  To take down rulers  from their thrones.</vt:lpstr>
      <vt:lpstr>A light is dawning Out of the cosmos, Breaking through the clouds, Erasing the shadows – A visible image of glittering gold, A vibrant harmony Where light meets life.</vt:lpstr>
      <vt:lpstr>PowerPoint Presentation</vt:lpstr>
      <vt:lpstr>PowerPoint Presentation</vt:lpstr>
      <vt:lpstr>Silent night! Holy night! All is calm, all is bright Round the virgin mother and child; Holy infant, tender and mild, Rests in heavenly peace.</vt:lpstr>
      <vt:lpstr>Silent night! Holy night! Guiding star, lend thy light. See, the eastern wise men bring Gifts and homage to our King, Jesus Christ is here.</vt:lpstr>
      <vt:lpstr>Silent night! Holy night! Wondrous star, lend thy light. With the angels let us sing Hallelujahs to our King, Jesus Christ is here.</vt:lpstr>
      <vt:lpstr>When skin is not enough to contain you  and words cannot hold you  and religion is too shallow to know you and theology too vague to meet you, Be born, O Jesus,  be born as love among us,  for there we meet Immanuel.</vt:lpstr>
      <vt:lpstr>When the stable is not big enough  and the story too familiar  and the season too busy  and the time not yet right, Be born, O Jesus,  Be born as justice among us,  for there we meet Immanuel. </vt:lpstr>
      <vt:lpstr>When the longing is too great  and the waiting too long  and the promise too disturbing for our way of living, Be born, O Jesus,  Be born living among us,  for there we meet Immanuel.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Begley</dc:creator>
  <cp:lastModifiedBy>Alicia Begley</cp:lastModifiedBy>
  <cp:revision>7</cp:revision>
  <dcterms:created xsi:type="dcterms:W3CDTF">2024-09-25T14:23:27Z</dcterms:created>
  <dcterms:modified xsi:type="dcterms:W3CDTF">2024-10-01T13:19:17Z</dcterms:modified>
</cp:coreProperties>
</file>