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5EAC-3372-AAFB-1C1D-01E0DBDAD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52F31-A13A-32BF-4610-7737ADD54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604FA-0F69-D638-8017-A2D85A71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74E4-982B-434C-B9FC-64AF69FEA25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18C5F-421C-C332-038B-0482DB2A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28A8-A2C9-40A3-3249-1E3C2A1D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A18E-B6C5-47AB-BEB4-D5B6519B4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04B2-83C1-DB0B-11D7-8F17505E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2152D-AD81-6DB4-FBB7-33B5D4AAD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7C9EF-62C0-BB91-87FD-483D91EC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74E4-982B-434C-B9FC-64AF69FEA25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C65D8-5A53-A565-98CE-B7FE894C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F4CBF-E936-1243-ECBB-50E21D14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A18E-B6C5-47AB-BEB4-D5B6519B4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8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A6D40-95B8-7ABD-0FBC-F41BFD9ED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C8DD8-DA69-9B88-22DB-1E640EC03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5D33D-9EAA-AA46-F710-15E1995A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74E4-982B-434C-B9FC-64AF69FEA25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BFE8E-BB11-3611-BDE6-FA4E8429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56738-F53A-4B64-0C90-4B28C6E6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A18E-B6C5-47AB-BEB4-D5B6519B4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FE1-56C0-48A1-B699-1DECED288C7B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E728-C2DB-4966-9E79-1206986C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6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FE1-56C0-48A1-B699-1DECED288C7B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E728-C2DB-4966-9E79-1206986C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99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FE1-56C0-48A1-B699-1DECED288C7B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E728-C2DB-4966-9E79-1206986C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6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FE1-56C0-48A1-B699-1DECED288C7B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E728-C2DB-4966-9E79-1206986C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3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FE1-56C0-48A1-B699-1DECED288C7B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E728-C2DB-4966-9E79-1206986C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4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FE1-56C0-48A1-B699-1DECED288C7B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E728-C2DB-4966-9E79-1206986C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9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FE1-56C0-48A1-B699-1DECED288C7B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E728-C2DB-4966-9E79-1206986C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87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FE1-56C0-48A1-B699-1DECED288C7B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E728-C2DB-4966-9E79-1206986C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21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21300-16D8-F299-0A30-DFA01571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B31FD-8B33-9856-EE71-FD0A1EF14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D14B8-8B10-0A87-0BF9-78E9BFE6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74E4-982B-434C-B9FC-64AF69FEA25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F0778-700A-3BA0-0698-7B364878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A368C-94CB-0C4F-B975-99673EFC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A18E-B6C5-47AB-BEB4-D5B6519B4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8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FE1-56C0-48A1-B699-1DECED288C7B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E728-C2DB-4966-9E79-1206986C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540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FE1-56C0-48A1-B699-1DECED288C7B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E728-C2DB-4966-9E79-1206986C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4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FE1-56C0-48A1-B699-1DECED288C7B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E728-C2DB-4966-9E79-1206986C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4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2231-5463-E9C5-90F2-30841F76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B9925-28D0-D370-C938-D7D52884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50397-C5D5-1515-5ABA-49B5E7E8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74E4-982B-434C-B9FC-64AF69FEA25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DA5D4-A3B5-99D3-3CE6-E1F3AAA7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37490-E797-CD12-570F-FAE2ABB8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A18E-B6C5-47AB-BEB4-D5B6519B4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6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01CD-D880-8FAD-43A8-5EAE559F0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23183-FA1C-C906-3BBE-4E5B6186C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4D188-2F80-99C6-4FA8-37F6E0597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86165-E904-D19D-35F0-60C37FD5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74E4-982B-434C-B9FC-64AF69FEA25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AB04B-0860-914E-E087-275B4041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A701A-5061-E083-98CE-F59813E9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A18E-B6C5-47AB-BEB4-D5B6519B4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3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7B0B-852C-6ACF-BCF8-03B26DD3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48177-7D44-7884-2F6E-DBB9D088E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D4EF7-3E62-E28F-2D2F-7A8BAB59C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38E746-CCB2-CBF5-3DEE-BC0E70DB6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BAF6E-70D8-214D-00A3-4A1933325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7C28B-F50B-1DAB-1FE7-2D614C3C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74E4-982B-434C-B9FC-64AF69FEA25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CD077-B8C1-5ECC-BB9A-8BA41CDF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BABF0-D9C2-D971-F963-5CEC0CCB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A18E-B6C5-47AB-BEB4-D5B6519B4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1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98ED-6F9A-7E64-57DD-597A0616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94ED4-D6C4-3502-659E-64ACDCF3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74E4-982B-434C-B9FC-64AF69FEA25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F5448-D387-9742-EBE2-3EB4BC13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76FF9-886F-53C3-D228-144B6AA8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A18E-B6C5-47AB-BEB4-D5B6519B4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8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F0A3E-B8A7-3A8E-6947-C5A14E3B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74E4-982B-434C-B9FC-64AF69FEA25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DB400-DE67-E2A5-9DD2-9E2027AD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0D2CC-7FE4-5370-ADFA-CA19B55C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A18E-B6C5-47AB-BEB4-D5B6519B4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24C1-5422-0457-EDAD-08FEEF8E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7ADC-114B-1493-70AF-493545008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051BF-7B7D-634F-B992-DF8BA909B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4D76D-6AFC-6B01-1556-1B488920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74E4-982B-434C-B9FC-64AF69FEA25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2DDEE-E537-D943-E28C-9AA1132F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940AE-925D-919F-138D-280DEDAE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A18E-B6C5-47AB-BEB4-D5B6519B4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2A3C-EC75-03AF-51BB-F8350FC8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B36A97-344B-0AEC-B20D-4BA89EBD9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F6A1D-A7A5-2AD4-F0F6-81DF841F4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CEB2E-BE3C-8C05-D984-F0870775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74E4-982B-434C-B9FC-64AF69FEA25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2B396-7D52-F764-77DE-5281CD22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53CA1-A8B4-F324-430D-1FA46BEE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A18E-B6C5-47AB-BEB4-D5B6519B4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7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41417-B899-83D8-2CE2-BEB52871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EFF32-83E3-B29E-F031-828E39890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B2C4-E083-7FA6-F2AC-C073F627A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274E4-982B-434C-B9FC-64AF69FEA25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33520-8C89-1640-4FB5-123A9D732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146BC-54ED-A4C5-3E1B-945B5CB06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BA18E-B6C5-47AB-BEB4-D5B6519B4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6FE1-56C0-48A1-B699-1DECED288C7B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AE728-C2DB-4966-9E79-1206986C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5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0A8371-60FA-0662-2047-EFA2082D5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847" y="2759822"/>
            <a:ext cx="6858000" cy="835270"/>
          </a:xfrm>
        </p:spPr>
        <p:txBody>
          <a:bodyPr>
            <a:normAutofit/>
          </a:bodyPr>
          <a:lstStyle/>
          <a:p>
            <a:pPr algn="l"/>
            <a:r>
              <a:rPr lang="en-US" sz="4050" b="1" dirty="0">
                <a:solidFill>
                  <a:srgbClr val="612752"/>
                </a:solidFill>
                <a:latin typeface="Aptos"/>
                <a:cs typeface="Calibri"/>
              </a:rPr>
              <a:t>Insert Title Here...</a:t>
            </a:r>
          </a:p>
        </p:txBody>
      </p:sp>
    </p:spTree>
    <p:extLst>
      <p:ext uri="{BB962C8B-B14F-4D97-AF65-F5344CB8AC3E}">
        <p14:creationId xmlns:p14="http://schemas.microsoft.com/office/powerpoint/2010/main" val="413648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15DEA6-29ED-170B-F59E-8269525C3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24" y="1020935"/>
            <a:ext cx="7886700" cy="662595"/>
          </a:xfrm>
        </p:spPr>
        <p:txBody>
          <a:bodyPr/>
          <a:lstStyle/>
          <a:p>
            <a:r>
              <a:rPr lang="en-US" sz="3000" b="1" dirty="0">
                <a:solidFill>
                  <a:srgbClr val="612752"/>
                </a:solidFill>
                <a:ea typeface="+mj-lt"/>
                <a:cs typeface="+mj-lt"/>
              </a:rPr>
              <a:t>Title</a:t>
            </a:r>
            <a:endParaRPr lang="en-US" sz="3000" dirty="0">
              <a:ea typeface="+mj-lt"/>
              <a:cs typeface="+mj-lt"/>
            </a:endParaRP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6F9B6A-F139-E9F5-7236-33B5141A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424" y="1674205"/>
            <a:ext cx="7886700" cy="3365942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612752"/>
                </a:solidFill>
                <a:ea typeface="+mn-lt"/>
                <a:cs typeface="+mn-lt"/>
              </a:rPr>
              <a:t>Text here...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78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8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Custom Design</vt:lpstr>
      <vt:lpstr>Office Theme</vt:lpstr>
      <vt:lpstr>Insert Title Here...</vt:lpstr>
      <vt:lpstr>Title 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Here...</dc:title>
  <dc:creator>Faye Lloyd-Jones</dc:creator>
  <cp:lastModifiedBy>Faye Lloyd-Jones</cp:lastModifiedBy>
  <cp:revision>1</cp:revision>
  <dcterms:created xsi:type="dcterms:W3CDTF">2024-11-27T11:19:10Z</dcterms:created>
  <dcterms:modified xsi:type="dcterms:W3CDTF">2024-11-27T11:25:39Z</dcterms:modified>
</cp:coreProperties>
</file>