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3A369-CFE4-61CA-2D80-8101502D0212}" v="67" dt="2024-11-13T17:00:45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3247" y="2462279"/>
            <a:ext cx="6858000" cy="835270"/>
          </a:xfrm>
        </p:spPr>
        <p:txBody>
          <a:bodyPr>
            <a:normAutofit/>
          </a:bodyPr>
          <a:lstStyle/>
          <a:p>
            <a:pPr algn="l"/>
            <a:r>
              <a:rPr lang="en-US" sz="4050" b="1" dirty="0">
                <a:solidFill>
                  <a:srgbClr val="612752"/>
                </a:solidFill>
                <a:latin typeface="Aptos"/>
                <a:cs typeface="Calibri"/>
              </a:rPr>
              <a:t>Insert Title Here...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9107-0353-D697-9090-7F8E6972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70761"/>
            <a:ext cx="7886700" cy="662595"/>
          </a:xfrm>
        </p:spPr>
        <p:txBody>
          <a:bodyPr/>
          <a:lstStyle/>
          <a:p>
            <a:r>
              <a:rPr lang="en-US" sz="3000" b="1" dirty="0">
                <a:solidFill>
                  <a:srgbClr val="612752"/>
                </a:solidFill>
                <a:ea typeface="+mj-lt"/>
                <a:cs typeface="+mj-lt"/>
              </a:rPr>
              <a:t>Title</a:t>
            </a:r>
            <a:endParaRPr lang="en-US" sz="3000" dirty="0">
              <a:ea typeface="+mj-lt"/>
              <a:cs typeface="+mj-lt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0FC1-1F32-B86C-E9A9-6C649374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124031"/>
            <a:ext cx="7886700" cy="3365942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612752"/>
                </a:solidFill>
                <a:ea typeface="+mn-lt"/>
                <a:cs typeface="+mn-lt"/>
              </a:rPr>
              <a:t>Text here...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7528736331- The Salvation Army - Covenant Day 2025- Powerpoint Template-v2" id="{1E8CC65D-7952-134B-B225-666D1BA9CB79}" vid="{F674E502-29A5-C943-8CEA-BAE8F2FD5F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7528736331- The Salvation Army - Covenant Day 2025- Powerpoint Template-v2</Template>
  <TotalTime>15</TotalTime>
  <Words>8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Insert Title Here...</vt:lpstr>
      <vt:lpstr>Title 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Here...</dc:title>
  <dc:creator>Faye Lloyd-Jones</dc:creator>
  <cp:lastModifiedBy>Faye Lloyd-Jones</cp:lastModifiedBy>
  <cp:revision>2</cp:revision>
  <dcterms:created xsi:type="dcterms:W3CDTF">2024-11-19T12:32:39Z</dcterms:created>
  <dcterms:modified xsi:type="dcterms:W3CDTF">2024-11-19T12:49:52Z</dcterms:modified>
</cp:coreProperties>
</file>