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6" r:id="rId2"/>
    <p:sldMasterId id="2147483648" r:id="rId3"/>
    <p:sldMasterId id="2147483650" r:id="rId4"/>
    <p:sldMasterId id="2147483659" r:id="rId5"/>
  </p:sldMasterIdLst>
  <p:notesMasterIdLst>
    <p:notesMasterId r:id="rId11"/>
  </p:notesMasterIdLst>
  <p:sldIdLst>
    <p:sldId id="258" r:id="rId6"/>
    <p:sldId id="259" r:id="rId7"/>
    <p:sldId id="256" r:id="rId8"/>
    <p:sldId id="257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2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29544"/>
            <a:ext cx="9144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162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B2FF-A72D-2892-BCA9-B7223CF8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8DBA3-C86D-5C28-D469-15B00899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B74-E02E-4A43-998A-7CDA6E6E4E87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15CEF-EEC9-F2E0-D99C-0F136B5E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A0B12-41F4-B772-2FF1-454FD480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EDE151-0ADB-4327-A15A-D16232229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86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367011-8227-C4B2-4219-742E64FE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B74-E02E-4A43-998A-7CDA6E6E4E87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63F-9C47-6821-0981-E41CE313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4F305-DCA1-2196-98B7-1B7631A1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EDE151-0ADB-4327-A15A-D16232229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13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952500"/>
            <a:ext cx="992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475" y="2457450"/>
            <a:ext cx="9925050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61FA6-FEFF-3EBC-108F-E4B8C225D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F28DD-B0F5-328A-9458-2EEC56C60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FDD05-392F-CCA4-FB0A-EFC63D032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Week 1 - video loop - title">
            <a:hlinkClick r:id="" action="ppaction://media"/>
            <a:extLst>
              <a:ext uri="{FF2B5EF4-FFF2-40B4-BE49-F238E27FC236}">
                <a16:creationId xmlns:a16="http://schemas.microsoft.com/office/drawing/2014/main" id="{9888B495-443F-7091-6803-32488E027D58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red shield with white text&#10;&#10;Description automatically generated">
            <a:extLst>
              <a:ext uri="{FF2B5EF4-FFF2-40B4-BE49-F238E27FC236}">
                <a16:creationId xmlns:a16="http://schemas.microsoft.com/office/drawing/2014/main" id="{8F2AD1D6-6866-204A-A728-D3D53DAFDC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952500"/>
            <a:ext cx="992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475" y="2457450"/>
            <a:ext cx="9925050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61FA6-FEFF-3EBC-108F-E4B8C225D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F28DD-B0F5-328A-9458-2EEC56C60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FDD05-392F-CCA4-FB0A-EFC63D032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Week 1 - video loop">
            <a:hlinkClick r:id="" action="ppaction://media"/>
            <a:extLst>
              <a:ext uri="{FF2B5EF4-FFF2-40B4-BE49-F238E27FC236}">
                <a16:creationId xmlns:a16="http://schemas.microsoft.com/office/drawing/2014/main" id="{65E06109-327F-47E7-E905-27BE5ACA44E9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056D6D3-D035-CF06-4244-B957FA706D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82661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533650"/>
            <a:ext cx="100584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5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8481-D478-E100-E19B-0EA2EBCB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F4FE-5A77-1202-37B2-36D0855D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3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752A-D198-3D92-9CE9-46EDEAC4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AA3C-26A3-20F3-531B-3AEC5816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242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76</Words>
  <Application>Microsoft Office PowerPoint</Application>
  <PresentationFormat>Widescreen</PresentationFormat>
  <Paragraphs>4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Georgia Pro</vt:lpstr>
      <vt:lpstr>Title slide - animated</vt:lpstr>
      <vt:lpstr>Content slide - animated</vt:lpstr>
      <vt:lpstr>Title slide</vt:lpstr>
      <vt:lpstr>Content slide - still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4</cp:revision>
  <dcterms:created xsi:type="dcterms:W3CDTF">2025-01-16T10:48:42Z</dcterms:created>
  <dcterms:modified xsi:type="dcterms:W3CDTF">2025-01-27T14:39:04Z</dcterms:modified>
</cp:coreProperties>
</file>