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6" r:id="rId2"/>
    <p:sldMasterId id="2147483648" r:id="rId3"/>
    <p:sldMasterId id="2147483650" r:id="rId4"/>
    <p:sldMasterId id="2147483659" r:id="rId5"/>
  </p:sldMasterIdLst>
  <p:notesMasterIdLst>
    <p:notesMasterId r:id="rId11"/>
  </p:notesMasterIdLst>
  <p:sldIdLst>
    <p:sldId id="258" r:id="rId6"/>
    <p:sldId id="259" r:id="rId7"/>
    <p:sldId id="256" r:id="rId8"/>
    <p:sldId id="257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EF64-FDAE-47D5-8CD2-329F67705FB1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34BE3-3671-4447-AA52-FD2EF512A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5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wish to download this motion background as an mp4 file, you can find this, and more, at https://www.salvationist.org.uk/resources/key-dates/lent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60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If you wish to download this motion background as an mp4 file, you can find this, and more, at https://www.salvationist.org.uk/resources/key-dates/lent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27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5C11-2397-AAF4-60D8-89521FCDAE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429544"/>
            <a:ext cx="9144000" cy="2387600"/>
          </a:xfrm>
        </p:spPr>
        <p:txBody>
          <a:bodyPr anchor="b"/>
          <a:lstStyle>
            <a:lvl1pPr algn="ctr">
              <a:defRPr sz="6000">
                <a:latin typeface="Georgia Pro" panose="02040502050405020303" pitchFamily="18" charset="0"/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57E13-97BF-68B1-C0A1-9F0D3D87B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1162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 Pro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284AB-B55B-3A52-6329-EF9E6136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F388D-904C-99D2-4476-3A06C8CA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F930B-9700-9987-4BDB-2D9114E7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5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52F9-4C99-9B74-3A43-A1CD756E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71061-152D-7543-3E08-9449DB5CB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D1500-34C7-F929-B66F-05EADB60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206C5-8B0A-0601-638B-3F6BBDA6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EEF8D-9393-837D-F017-DC609784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8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857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7DAB-163B-A5F1-BC9A-F04F3F72B4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547C7-9EC1-D8D9-27E3-A2C205992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19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5A68-33D5-488D-D36F-DE4891BF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28E26-8BA5-904F-9EE4-03A1831F6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182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9373F-D489-9DA9-DC65-2A3509A0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765F9-0680-46CE-9920-8B1771AED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03A8E-813E-2E04-BD0C-ED16B76D1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9B045E-F9B3-4CCA-8958-C99C5C8A7FA8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2B9E4-69D4-CB47-97BC-9D148FD1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72D6C-C7E6-32F5-34C9-8A67F3228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4804BA-FA91-4777-88F2-3E662BD61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96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251D-8D03-CAD2-CDC4-8A9A67F11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8019E1-BD27-2DEF-E8FF-EE64E0C26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9B045E-F9B3-4CCA-8958-C99C5C8A7FA8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9B130-14DA-FE43-F94B-9359AC2D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AA454-E629-9EB3-0F59-8DA29554D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4804BA-FA91-4777-88F2-3E662BD61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432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FC904A-AFB7-A04C-4638-9562CAB34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9B045E-F9B3-4CCA-8958-C99C5C8A7FA8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E136B-7D97-CD1A-51AF-49EA9A7B4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9A2FC-75F7-E7FA-E0AA-C070FCB3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4804BA-FA91-4777-88F2-3E662BD61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849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video" Target="../media/media1.mp4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eek 2 - video loop - title">
            <a:hlinkClick r:id="" action="ppaction://media"/>
            <a:extLst>
              <a:ext uri="{FF2B5EF4-FFF2-40B4-BE49-F238E27FC236}">
                <a16:creationId xmlns:a16="http://schemas.microsoft.com/office/drawing/2014/main" id="{892B682E-D3F7-1C50-38A8-B418B79142D7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8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 fullScrn="1">
              <p:cMediaNode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eek 2 - video loop - content">
            <a:hlinkClick r:id="" action="ppaction://media"/>
            <a:extLst>
              <a:ext uri="{FF2B5EF4-FFF2-40B4-BE49-F238E27FC236}">
                <a16:creationId xmlns:a16="http://schemas.microsoft.com/office/drawing/2014/main" id="{F8495AE8-DC02-13AA-4508-54EC1C9085C2}"/>
              </a:ext>
            </a:extLst>
          </p:cNvPr>
          <p:cNvPicPr>
            <a:picLocks noChangeAspect="1"/>
          </p:cNvPicPr>
          <p:nvPr userDrawn="1"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D1635-E4C8-ED2D-622D-0E1461DD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952500"/>
            <a:ext cx="992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B2F12-20ED-E59B-15AE-6FC9FAA7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3475" y="2457450"/>
            <a:ext cx="9925050" cy="344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9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56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389827-369C-CDB3-A206-23055D8A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82661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AFC7-2E03-1193-BE55-FF6CE2488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533650"/>
            <a:ext cx="10058400" cy="337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73C57-A2CE-4CBF-4F28-E8A44D3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F94B3-B27B-45EA-B045-00997D0D0816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23447-4295-E8B8-42FF-B084E5AB7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0EB60-6076-D73F-70A2-8EB831281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88F50-3659-4ECB-AA0C-591A87258E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03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Aptos Serif" panose="020B05020402040202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18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ed shield with white text&#10;&#10;Description automatically generated">
            <a:extLst>
              <a:ext uri="{FF2B5EF4-FFF2-40B4-BE49-F238E27FC236}">
                <a16:creationId xmlns:a16="http://schemas.microsoft.com/office/drawing/2014/main" id="{8F2AD1D6-6866-204A-A728-D3D53DAFD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2" y="5505652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9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8481-D478-E100-E19B-0EA2EBCBE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EF4FE-5A77-1202-37B2-36D0855D7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35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056D6D3-D035-CF06-4244-B957FA706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2" y="5505652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34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752A-D198-3D92-9CE9-46EDEAC4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5AA3C-26A3-20F3-531B-3AEC58168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62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56377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slide - sti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76</Words>
  <Application>Microsoft Office PowerPoint</Application>
  <PresentationFormat>Widescreen</PresentationFormat>
  <Paragraphs>4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Georgia Pro</vt:lpstr>
      <vt:lpstr>Title slide - animated</vt:lpstr>
      <vt:lpstr>Content slide - animated</vt:lpstr>
      <vt:lpstr>Title slide</vt:lpstr>
      <vt:lpstr>Content slide - still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Begley</dc:creator>
  <cp:lastModifiedBy>Alicia Begley</cp:lastModifiedBy>
  <cp:revision>5</cp:revision>
  <dcterms:created xsi:type="dcterms:W3CDTF">2025-01-16T10:48:42Z</dcterms:created>
  <dcterms:modified xsi:type="dcterms:W3CDTF">2025-01-27T14:43:28Z</dcterms:modified>
</cp:coreProperties>
</file>