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  <p:sldMasterId id="2147483659" r:id="rId5"/>
  </p:sldMasterIdLst>
  <p:notesMasterIdLst>
    <p:notesMasterId r:id="rId11"/>
  </p:notesMasterIdLst>
  <p:sldIdLst>
    <p:sldId id="258" r:id="rId6"/>
    <p:sldId id="259" r:id="rId7"/>
    <p:sldId id="256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2581-119C-0A47-43A9-7C1D70A9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27F79-F1B6-4095-E0B3-76AFD75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95C60-8C4D-9FED-770D-28E11DF6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721C-E84B-4F55-9EEC-F9D52534088B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5D42E-1B37-7CD5-6180-9D0F1522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67DD0-39BD-1C7F-4EF9-AC18431C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C016-F380-46EC-B46E-BAA643003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2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849C-CF35-C478-96E2-452D6963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72EC9-9149-D1E2-85E4-79BD87A6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721C-E84B-4F55-9EEC-F9D52534088B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0CA31-0A68-33C5-0DE7-FCE5CA94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3016D-4F69-465F-F04D-07FD3E7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C016-F380-46EC-B46E-BAA643003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72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45B64-3D01-FA3B-B652-444BB981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721C-E84B-4F55-9EEC-F9D52534088B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09B3B-8097-9C0D-B097-0B3E9EA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291A9-9695-BF45-2CF1-392D512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7C016-F380-46EC-B46E-BAA643003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6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nt week 3 - video loop - title">
            <a:hlinkClick r:id="" action="ppaction://media"/>
            <a:extLst>
              <a:ext uri="{FF2B5EF4-FFF2-40B4-BE49-F238E27FC236}">
                <a16:creationId xmlns:a16="http://schemas.microsoft.com/office/drawing/2014/main" id="{89144FAC-B8F0-C3BF-74F8-A331001249FC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4" name="Lent week 3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01C5D612-3291-35DE-11AB-CBDCF3A91469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5B077-03DC-DF82-5229-5BDA12A8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FA6AE-A679-5051-E3A8-88B0AFA2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70807-7483-44D6-0E3F-348973EA2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63721C-E84B-4F55-9EEC-F9D52534088B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CBD40-1181-3013-3C9C-D24F72923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4FEB5-E13D-94C7-79FC-02479B3C4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C7C016-F380-46EC-B46E-BAA643003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2" y="56072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4111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76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6</cp:revision>
  <dcterms:created xsi:type="dcterms:W3CDTF">2025-01-16T10:48:42Z</dcterms:created>
  <dcterms:modified xsi:type="dcterms:W3CDTF">2025-01-27T14:47:09Z</dcterms:modified>
</cp:coreProperties>
</file>