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0"/>
  </p:notesMasterIdLst>
  <p:sldIdLst>
    <p:sldId id="265" r:id="rId3"/>
    <p:sldId id="256" r:id="rId4"/>
    <p:sldId id="258" r:id="rId5"/>
    <p:sldId id="262" r:id="rId6"/>
    <p:sldId id="263" r:id="rId7"/>
    <p:sldId id="266"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9AE697-E2B0-4A62-982C-7DDE99E9EF2A}" v="18" dt="2025-01-10T14:27:36.5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8" autoAdjust="0"/>
  </p:normalViewPr>
  <p:slideViewPr>
    <p:cSldViewPr snapToGrid="0">
      <p:cViewPr varScale="1">
        <p:scale>
          <a:sx n="57" d="100"/>
          <a:sy n="57" d="100"/>
        </p:scale>
        <p:origin x="836" y="5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ye Lloyd-Jones" userId="5be62e60-938a-45cf-a6c7-349b69a1a2a8" providerId="ADAL" clId="{4D9AE697-E2B0-4A62-982C-7DDE99E9EF2A}"/>
    <pc:docChg chg="undo custSel addSld delSld modSld delMainMaster modMainMaster modNotesMaster">
      <pc:chgData name="Faye Lloyd-Jones" userId="5be62e60-938a-45cf-a6c7-349b69a1a2a8" providerId="ADAL" clId="{4D9AE697-E2B0-4A62-982C-7DDE99E9EF2A}" dt="2025-01-10T15:57:36.170" v="257" actId="2711"/>
      <pc:docMkLst>
        <pc:docMk/>
      </pc:docMkLst>
      <pc:sldChg chg="modSp mod modNotes">
        <pc:chgData name="Faye Lloyd-Jones" userId="5be62e60-938a-45cf-a6c7-349b69a1a2a8" providerId="ADAL" clId="{4D9AE697-E2B0-4A62-982C-7DDE99E9EF2A}" dt="2025-01-10T10:34:02.160" v="2" actId="14100"/>
        <pc:sldMkLst>
          <pc:docMk/>
          <pc:sldMk cId="918366454" sldId="256"/>
        </pc:sldMkLst>
        <pc:spChg chg="mod">
          <ac:chgData name="Faye Lloyd-Jones" userId="5be62e60-938a-45cf-a6c7-349b69a1a2a8" providerId="ADAL" clId="{4D9AE697-E2B0-4A62-982C-7DDE99E9EF2A}" dt="2025-01-10T10:34:02.160" v="2" actId="14100"/>
          <ac:spMkLst>
            <pc:docMk/>
            <pc:sldMk cId="918366454" sldId="256"/>
            <ac:spMk id="4" creationId="{9F8BBF3B-67FE-3CD5-D2D3-01AEF9378E64}"/>
          </ac:spMkLst>
        </pc:spChg>
      </pc:sldChg>
      <pc:sldChg chg="modSp del">
        <pc:chgData name="Faye Lloyd-Jones" userId="5be62e60-938a-45cf-a6c7-349b69a1a2a8" providerId="ADAL" clId="{4D9AE697-E2B0-4A62-982C-7DDE99E9EF2A}" dt="2025-01-10T10:39:51.209" v="37" actId="2696"/>
        <pc:sldMkLst>
          <pc:docMk/>
          <pc:sldMk cId="216591690" sldId="257"/>
        </pc:sldMkLst>
        <pc:spChg chg="mod">
          <ac:chgData name="Faye Lloyd-Jones" userId="5be62e60-938a-45cf-a6c7-349b69a1a2a8" providerId="ADAL" clId="{4D9AE697-E2B0-4A62-982C-7DDE99E9EF2A}" dt="2025-01-10T10:33:43.059" v="0"/>
          <ac:spMkLst>
            <pc:docMk/>
            <pc:sldMk cId="216591690" sldId="257"/>
            <ac:spMk id="3" creationId="{DB5E62BA-9632-3622-B041-7E768FB47288}"/>
          </ac:spMkLst>
        </pc:spChg>
      </pc:sldChg>
      <pc:sldChg chg="modSp mod modNotes">
        <pc:chgData name="Faye Lloyd-Jones" userId="5be62e60-938a-45cf-a6c7-349b69a1a2a8" providerId="ADAL" clId="{4D9AE697-E2B0-4A62-982C-7DDE99E9EF2A}" dt="2025-01-10T10:42:16.490" v="61" actId="14100"/>
        <pc:sldMkLst>
          <pc:docMk/>
          <pc:sldMk cId="644624828" sldId="258"/>
        </pc:sldMkLst>
        <pc:spChg chg="mod">
          <ac:chgData name="Faye Lloyd-Jones" userId="5be62e60-938a-45cf-a6c7-349b69a1a2a8" providerId="ADAL" clId="{4D9AE697-E2B0-4A62-982C-7DDE99E9EF2A}" dt="2025-01-10T10:41:47.427" v="56" actId="1076"/>
          <ac:spMkLst>
            <pc:docMk/>
            <pc:sldMk cId="644624828" sldId="258"/>
            <ac:spMk id="6" creationId="{3FADDD25-0FA7-032F-F454-D0CF0BCC23B1}"/>
          </ac:spMkLst>
        </pc:spChg>
        <pc:picChg chg="mod">
          <ac:chgData name="Faye Lloyd-Jones" userId="5be62e60-938a-45cf-a6c7-349b69a1a2a8" providerId="ADAL" clId="{4D9AE697-E2B0-4A62-982C-7DDE99E9EF2A}" dt="2025-01-10T10:42:00.675" v="59" actId="1076"/>
          <ac:picMkLst>
            <pc:docMk/>
            <pc:sldMk cId="644624828" sldId="258"/>
            <ac:picMk id="3" creationId="{24DEE376-2223-160A-DA6B-33FC380931B8}"/>
          </ac:picMkLst>
        </pc:picChg>
        <pc:picChg chg="mod">
          <ac:chgData name="Faye Lloyd-Jones" userId="5be62e60-938a-45cf-a6c7-349b69a1a2a8" providerId="ADAL" clId="{4D9AE697-E2B0-4A62-982C-7DDE99E9EF2A}" dt="2025-01-10T10:42:16.490" v="61" actId="14100"/>
          <ac:picMkLst>
            <pc:docMk/>
            <pc:sldMk cId="644624828" sldId="258"/>
            <ac:picMk id="5" creationId="{6AB11CB3-372C-3F94-F567-F510D1C32F72}"/>
          </ac:picMkLst>
        </pc:picChg>
      </pc:sldChg>
      <pc:sldChg chg="addSp delSp modSp mod modNotes modNotesTx">
        <pc:chgData name="Faye Lloyd-Jones" userId="5be62e60-938a-45cf-a6c7-349b69a1a2a8" providerId="ADAL" clId="{4D9AE697-E2B0-4A62-982C-7DDE99E9EF2A}" dt="2025-01-10T14:23:20.337" v="247" actId="33553"/>
        <pc:sldMkLst>
          <pc:docMk/>
          <pc:sldMk cId="4145136641" sldId="262"/>
        </pc:sldMkLst>
        <pc:spChg chg="mod">
          <ac:chgData name="Faye Lloyd-Jones" userId="5be62e60-938a-45cf-a6c7-349b69a1a2a8" providerId="ADAL" clId="{4D9AE697-E2B0-4A62-982C-7DDE99E9EF2A}" dt="2025-01-10T10:42:50.408" v="72" actId="1076"/>
          <ac:spMkLst>
            <pc:docMk/>
            <pc:sldMk cId="4145136641" sldId="262"/>
            <ac:spMk id="2" creationId="{8600C58D-A576-6BFC-06FF-FCF6C110802A}"/>
          </ac:spMkLst>
        </pc:spChg>
        <pc:spChg chg="add mod">
          <ac:chgData name="Faye Lloyd-Jones" userId="5be62e60-938a-45cf-a6c7-349b69a1a2a8" providerId="ADAL" clId="{4D9AE697-E2B0-4A62-982C-7DDE99E9EF2A}" dt="2025-01-10T14:23:20.337" v="247" actId="33553"/>
          <ac:spMkLst>
            <pc:docMk/>
            <pc:sldMk cId="4145136641" sldId="262"/>
            <ac:spMk id="4" creationId="{9A76D3B3-B440-5DA2-2081-50C63AF5F2DB}"/>
          </ac:spMkLst>
        </pc:spChg>
        <pc:spChg chg="del mod">
          <ac:chgData name="Faye Lloyd-Jones" userId="5be62e60-938a-45cf-a6c7-349b69a1a2a8" providerId="ADAL" clId="{4D9AE697-E2B0-4A62-982C-7DDE99E9EF2A}" dt="2025-01-10T10:41:55.442" v="57" actId="478"/>
          <ac:spMkLst>
            <pc:docMk/>
            <pc:sldMk cId="4145136641" sldId="262"/>
            <ac:spMk id="6" creationId="{3FADDD25-0FA7-032F-F454-D0CF0BCC23B1}"/>
          </ac:spMkLst>
        </pc:spChg>
        <pc:picChg chg="del mod">
          <ac:chgData name="Faye Lloyd-Jones" userId="5be62e60-938a-45cf-a6c7-349b69a1a2a8" providerId="ADAL" clId="{4D9AE697-E2B0-4A62-982C-7DDE99E9EF2A}" dt="2025-01-10T10:42:20.619" v="62" actId="478"/>
          <ac:picMkLst>
            <pc:docMk/>
            <pc:sldMk cId="4145136641" sldId="262"/>
            <ac:picMk id="3" creationId="{24DEE376-2223-160A-DA6B-33FC380931B8}"/>
          </ac:picMkLst>
        </pc:picChg>
        <pc:picChg chg="del mod">
          <ac:chgData name="Faye Lloyd-Jones" userId="5be62e60-938a-45cf-a6c7-349b69a1a2a8" providerId="ADAL" clId="{4D9AE697-E2B0-4A62-982C-7DDE99E9EF2A}" dt="2025-01-10T10:42:27.058" v="63" actId="478"/>
          <ac:picMkLst>
            <pc:docMk/>
            <pc:sldMk cId="4145136641" sldId="262"/>
            <ac:picMk id="5" creationId="{6AB11CB3-372C-3F94-F567-F510D1C32F72}"/>
          </ac:picMkLst>
        </pc:picChg>
        <pc:picChg chg="add mod ord">
          <ac:chgData name="Faye Lloyd-Jones" userId="5be62e60-938a-45cf-a6c7-349b69a1a2a8" providerId="ADAL" clId="{4D9AE697-E2B0-4A62-982C-7DDE99E9EF2A}" dt="2025-01-10T10:42:46.411" v="71" actId="1076"/>
          <ac:picMkLst>
            <pc:docMk/>
            <pc:sldMk cId="4145136641" sldId="262"/>
            <ac:picMk id="8" creationId="{1BD9C657-E9FF-73F2-6993-8EFF0E2C4056}"/>
          </ac:picMkLst>
        </pc:picChg>
        <pc:picChg chg="add mod">
          <ac:chgData name="Faye Lloyd-Jones" userId="5be62e60-938a-45cf-a6c7-349b69a1a2a8" providerId="ADAL" clId="{4D9AE697-E2B0-4A62-982C-7DDE99E9EF2A}" dt="2025-01-10T10:43:06.639" v="74"/>
          <ac:picMkLst>
            <pc:docMk/>
            <pc:sldMk cId="4145136641" sldId="262"/>
            <ac:picMk id="9" creationId="{5DEC538E-74BA-7074-FB71-FC1EC5FFCE9B}"/>
          </ac:picMkLst>
        </pc:picChg>
        <pc:cxnChg chg="mod">
          <ac:chgData name="Faye Lloyd-Jones" userId="5be62e60-938a-45cf-a6c7-349b69a1a2a8" providerId="ADAL" clId="{4D9AE697-E2B0-4A62-982C-7DDE99E9EF2A}" dt="2025-01-10T10:42:54.791" v="73" actId="1076"/>
          <ac:cxnSpMkLst>
            <pc:docMk/>
            <pc:sldMk cId="4145136641" sldId="262"/>
            <ac:cxnSpMk id="7" creationId="{9F834B53-AB39-081A-34D8-26BA21CC100A}"/>
          </ac:cxnSpMkLst>
        </pc:cxnChg>
      </pc:sldChg>
      <pc:sldChg chg="modSp mod modNotes">
        <pc:chgData name="Faye Lloyd-Jones" userId="5be62e60-938a-45cf-a6c7-349b69a1a2a8" providerId="ADAL" clId="{4D9AE697-E2B0-4A62-982C-7DDE99E9EF2A}" dt="2025-01-10T14:28:20.608" v="254" actId="20577"/>
        <pc:sldMkLst>
          <pc:docMk/>
          <pc:sldMk cId="4106309959" sldId="263"/>
        </pc:sldMkLst>
        <pc:spChg chg="mod">
          <ac:chgData name="Faye Lloyd-Jones" userId="5be62e60-938a-45cf-a6c7-349b69a1a2a8" providerId="ADAL" clId="{4D9AE697-E2B0-4A62-982C-7DDE99E9EF2A}" dt="2025-01-10T10:43:46.314" v="81" actId="1076"/>
          <ac:spMkLst>
            <pc:docMk/>
            <pc:sldMk cId="4106309959" sldId="263"/>
            <ac:spMk id="2" creationId="{DA5808BE-3C5A-6D80-7273-BE4E29CF4225}"/>
          </ac:spMkLst>
        </pc:spChg>
        <pc:spChg chg="mod">
          <ac:chgData name="Faye Lloyd-Jones" userId="5be62e60-938a-45cf-a6c7-349b69a1a2a8" providerId="ADAL" clId="{4D9AE697-E2B0-4A62-982C-7DDE99E9EF2A}" dt="2025-01-10T14:28:20.608" v="254" actId="20577"/>
          <ac:spMkLst>
            <pc:docMk/>
            <pc:sldMk cId="4106309959" sldId="263"/>
            <ac:spMk id="3" creationId="{2CB8882F-4B74-A887-B2F3-2DA1CF16C462}"/>
          </ac:spMkLst>
        </pc:spChg>
      </pc:sldChg>
      <pc:sldChg chg="addSp delSp modSp mod">
        <pc:chgData name="Faye Lloyd-Jones" userId="5be62e60-938a-45cf-a6c7-349b69a1a2a8" providerId="ADAL" clId="{4D9AE697-E2B0-4A62-982C-7DDE99E9EF2A}" dt="2025-01-10T15:57:36.170" v="257" actId="2711"/>
        <pc:sldMkLst>
          <pc:docMk/>
          <pc:sldMk cId="1735571654" sldId="264"/>
        </pc:sldMkLst>
        <pc:spChg chg="del mod">
          <ac:chgData name="Faye Lloyd-Jones" userId="5be62e60-938a-45cf-a6c7-349b69a1a2a8" providerId="ADAL" clId="{4D9AE697-E2B0-4A62-982C-7DDE99E9EF2A}" dt="2025-01-10T10:49:34.281" v="90" actId="478"/>
          <ac:spMkLst>
            <pc:docMk/>
            <pc:sldMk cId="1735571654" sldId="264"/>
            <ac:spMk id="2" creationId="{DA5808BE-3C5A-6D80-7273-BE4E29CF4225}"/>
          </ac:spMkLst>
        </pc:spChg>
        <pc:spChg chg="add mod">
          <ac:chgData name="Faye Lloyd-Jones" userId="5be62e60-938a-45cf-a6c7-349b69a1a2a8" providerId="ADAL" clId="{4D9AE697-E2B0-4A62-982C-7DDE99E9EF2A}" dt="2025-01-10T14:23:24.675" v="249" actId="33553"/>
          <ac:spMkLst>
            <pc:docMk/>
            <pc:sldMk cId="1735571654" sldId="264"/>
            <ac:spMk id="3" creationId="{F5455CC3-428C-0110-2745-BED2B2A3C3C0}"/>
          </ac:spMkLst>
        </pc:spChg>
        <pc:spChg chg="mod">
          <ac:chgData name="Faye Lloyd-Jones" userId="5be62e60-938a-45cf-a6c7-349b69a1a2a8" providerId="ADAL" clId="{4D9AE697-E2B0-4A62-982C-7DDE99E9EF2A}" dt="2025-01-10T15:57:36.170" v="257" actId="2711"/>
          <ac:spMkLst>
            <pc:docMk/>
            <pc:sldMk cId="1735571654" sldId="264"/>
            <ac:spMk id="4" creationId="{4B29708D-CEB4-C5E8-5E4C-439DE4FCA7F0}"/>
          </ac:spMkLst>
        </pc:spChg>
      </pc:sldChg>
      <pc:sldChg chg="addSp delSp modSp new mod">
        <pc:chgData name="Faye Lloyd-Jones" userId="5be62e60-938a-45cf-a6c7-349b69a1a2a8" providerId="ADAL" clId="{4D9AE697-E2B0-4A62-982C-7DDE99E9EF2A}" dt="2025-01-10T14:23:18.733" v="246" actId="33553"/>
        <pc:sldMkLst>
          <pc:docMk/>
          <pc:sldMk cId="1556394410" sldId="265"/>
        </pc:sldMkLst>
        <pc:spChg chg="add del mod">
          <ac:chgData name="Faye Lloyd-Jones" userId="5be62e60-938a-45cf-a6c7-349b69a1a2a8" providerId="ADAL" clId="{4D9AE697-E2B0-4A62-982C-7DDE99E9EF2A}" dt="2025-01-10T10:41:12.720" v="51" actId="478"/>
          <ac:spMkLst>
            <pc:docMk/>
            <pc:sldMk cId="1556394410" sldId="265"/>
            <ac:spMk id="2" creationId="{D978B6DF-0DFD-42DB-3C46-25EF7F266DBE}"/>
          </ac:spMkLst>
        </pc:spChg>
        <pc:spChg chg="add mod">
          <ac:chgData name="Faye Lloyd-Jones" userId="5be62e60-938a-45cf-a6c7-349b69a1a2a8" providerId="ADAL" clId="{4D9AE697-E2B0-4A62-982C-7DDE99E9EF2A}" dt="2025-01-10T14:23:18.733" v="246" actId="33553"/>
          <ac:spMkLst>
            <pc:docMk/>
            <pc:sldMk cId="1556394410" sldId="265"/>
            <ac:spMk id="3" creationId="{D46DAF57-1D6E-AC30-53A6-26680C023011}"/>
          </ac:spMkLst>
        </pc:spChg>
      </pc:sldChg>
      <pc:sldChg chg="add del">
        <pc:chgData name="Faye Lloyd-Jones" userId="5be62e60-938a-45cf-a6c7-349b69a1a2a8" providerId="ADAL" clId="{4D9AE697-E2B0-4A62-982C-7DDE99E9EF2A}" dt="2025-01-10T10:39:48.337" v="36" actId="2696"/>
        <pc:sldMkLst>
          <pc:docMk/>
          <pc:sldMk cId="3549875306" sldId="265"/>
        </pc:sldMkLst>
      </pc:sldChg>
      <pc:sldChg chg="addSp modSp new mod">
        <pc:chgData name="Faye Lloyd-Jones" userId="5be62e60-938a-45cf-a6c7-349b69a1a2a8" providerId="ADAL" clId="{4D9AE697-E2B0-4A62-982C-7DDE99E9EF2A}" dt="2025-01-10T14:23:21.903" v="248" actId="33553"/>
        <pc:sldMkLst>
          <pc:docMk/>
          <pc:sldMk cId="2216075269" sldId="266"/>
        </pc:sldMkLst>
        <pc:spChg chg="add mod">
          <ac:chgData name="Faye Lloyd-Jones" userId="5be62e60-938a-45cf-a6c7-349b69a1a2a8" providerId="ADAL" clId="{4D9AE697-E2B0-4A62-982C-7DDE99E9EF2A}" dt="2025-01-10T14:23:21.903" v="248" actId="33553"/>
          <ac:spMkLst>
            <pc:docMk/>
            <pc:sldMk cId="2216075269" sldId="266"/>
            <ac:spMk id="3" creationId="{5B5AE048-ED0A-D4FD-8D1D-01EB5957E71A}"/>
          </ac:spMkLst>
        </pc:spChg>
        <pc:picChg chg="add mod">
          <ac:chgData name="Faye Lloyd-Jones" userId="5be62e60-938a-45cf-a6c7-349b69a1a2a8" providerId="ADAL" clId="{4D9AE697-E2B0-4A62-982C-7DDE99E9EF2A}" dt="2025-01-10T14:23:10.086" v="243" actId="962"/>
          <ac:picMkLst>
            <pc:docMk/>
            <pc:sldMk cId="2216075269" sldId="266"/>
            <ac:picMk id="4" creationId="{B84FFE62-3097-C3DD-CF49-110DE426BD45}"/>
          </ac:picMkLst>
        </pc:picChg>
        <pc:picChg chg="add mod">
          <ac:chgData name="Faye Lloyd-Jones" userId="5be62e60-938a-45cf-a6c7-349b69a1a2a8" providerId="ADAL" clId="{4D9AE697-E2B0-4A62-982C-7DDE99E9EF2A}" dt="2025-01-10T14:23:12.478" v="244" actId="962"/>
          <ac:picMkLst>
            <pc:docMk/>
            <pc:sldMk cId="2216075269" sldId="266"/>
            <ac:picMk id="5" creationId="{C3BA1B2E-B47C-E8F8-89C5-940DFD81A8C7}"/>
          </ac:picMkLst>
        </pc:picChg>
        <pc:picChg chg="add mod">
          <ac:chgData name="Faye Lloyd-Jones" userId="5be62e60-938a-45cf-a6c7-349b69a1a2a8" providerId="ADAL" clId="{4D9AE697-E2B0-4A62-982C-7DDE99E9EF2A}" dt="2025-01-10T14:23:13.837" v="245" actId="962"/>
          <ac:picMkLst>
            <pc:docMk/>
            <pc:sldMk cId="2216075269" sldId="266"/>
            <ac:picMk id="6" creationId="{5C8EB78C-CB21-5700-746D-EEBD5046F99B}"/>
          </ac:picMkLst>
        </pc:picChg>
      </pc:sldChg>
      <pc:sldMasterChg chg="modSp modSldLayout">
        <pc:chgData name="Faye Lloyd-Jones" userId="5be62e60-938a-45cf-a6c7-349b69a1a2a8" providerId="ADAL" clId="{4D9AE697-E2B0-4A62-982C-7DDE99E9EF2A}" dt="2025-01-10T10:33:43.059" v="0"/>
        <pc:sldMasterMkLst>
          <pc:docMk/>
          <pc:sldMasterMk cId="2725434288" sldId="2147483648"/>
        </pc:sldMasterMkLst>
        <pc:spChg chg="mod">
          <ac:chgData name="Faye Lloyd-Jones" userId="5be62e60-938a-45cf-a6c7-349b69a1a2a8" providerId="ADAL" clId="{4D9AE697-E2B0-4A62-982C-7DDE99E9EF2A}" dt="2025-01-10T10:33:43.059" v="0"/>
          <ac:spMkLst>
            <pc:docMk/>
            <pc:sldMasterMk cId="2725434288" sldId="2147483648"/>
            <ac:spMk id="2" creationId="{8C364342-CB30-2A27-5690-7B99609DECDC}"/>
          </ac:spMkLst>
        </pc:spChg>
        <pc:spChg chg="mod">
          <ac:chgData name="Faye Lloyd-Jones" userId="5be62e60-938a-45cf-a6c7-349b69a1a2a8" providerId="ADAL" clId="{4D9AE697-E2B0-4A62-982C-7DDE99E9EF2A}" dt="2025-01-10T10:33:43.059" v="0"/>
          <ac:spMkLst>
            <pc:docMk/>
            <pc:sldMasterMk cId="2725434288" sldId="2147483648"/>
            <ac:spMk id="3" creationId="{D39E2BCB-31CF-ED0F-841A-C667F3431F5C}"/>
          </ac:spMkLst>
        </pc:spChg>
        <pc:spChg chg="mod">
          <ac:chgData name="Faye Lloyd-Jones" userId="5be62e60-938a-45cf-a6c7-349b69a1a2a8" providerId="ADAL" clId="{4D9AE697-E2B0-4A62-982C-7DDE99E9EF2A}" dt="2025-01-10T10:33:43.059" v="0"/>
          <ac:spMkLst>
            <pc:docMk/>
            <pc:sldMasterMk cId="2725434288" sldId="2147483648"/>
            <ac:spMk id="4" creationId="{5D939AE7-7416-CBE7-674F-A4ED98591FCC}"/>
          </ac:spMkLst>
        </pc:spChg>
        <pc:spChg chg="mod">
          <ac:chgData name="Faye Lloyd-Jones" userId="5be62e60-938a-45cf-a6c7-349b69a1a2a8" providerId="ADAL" clId="{4D9AE697-E2B0-4A62-982C-7DDE99E9EF2A}" dt="2025-01-10T10:33:43.059" v="0"/>
          <ac:spMkLst>
            <pc:docMk/>
            <pc:sldMasterMk cId="2725434288" sldId="2147483648"/>
            <ac:spMk id="5" creationId="{9B937910-6777-4A8F-635C-671749D83DD6}"/>
          </ac:spMkLst>
        </pc:spChg>
        <pc:spChg chg="mod">
          <ac:chgData name="Faye Lloyd-Jones" userId="5be62e60-938a-45cf-a6c7-349b69a1a2a8" providerId="ADAL" clId="{4D9AE697-E2B0-4A62-982C-7DDE99E9EF2A}" dt="2025-01-10T10:33:43.059" v="0"/>
          <ac:spMkLst>
            <pc:docMk/>
            <pc:sldMasterMk cId="2725434288" sldId="2147483648"/>
            <ac:spMk id="6" creationId="{98161911-25FB-3A66-8683-805D5BEC67C9}"/>
          </ac:spMkLst>
        </pc:spChg>
        <pc:picChg chg="mod">
          <ac:chgData name="Faye Lloyd-Jones" userId="5be62e60-938a-45cf-a6c7-349b69a1a2a8" providerId="ADAL" clId="{4D9AE697-E2B0-4A62-982C-7DDE99E9EF2A}" dt="2025-01-10T10:33:43.059" v="0"/>
          <ac:picMkLst>
            <pc:docMk/>
            <pc:sldMasterMk cId="2725434288" sldId="2147483648"/>
            <ac:picMk id="8" creationId="{0D0D1B8D-058A-FA21-1435-B72A1FC08BB8}"/>
          </ac:picMkLst>
        </pc:picChg>
        <pc:sldLayoutChg chg="modSp">
          <pc:chgData name="Faye Lloyd-Jones" userId="5be62e60-938a-45cf-a6c7-349b69a1a2a8" providerId="ADAL" clId="{4D9AE697-E2B0-4A62-982C-7DDE99E9EF2A}" dt="2025-01-10T10:33:43.059" v="0"/>
          <pc:sldLayoutMkLst>
            <pc:docMk/>
            <pc:sldMasterMk cId="2725434288" sldId="2147483648"/>
            <pc:sldLayoutMk cId="2519500188" sldId="2147483649"/>
          </pc:sldLayoutMkLst>
          <pc:spChg chg="mod">
            <ac:chgData name="Faye Lloyd-Jones" userId="5be62e60-938a-45cf-a6c7-349b69a1a2a8" providerId="ADAL" clId="{4D9AE697-E2B0-4A62-982C-7DDE99E9EF2A}" dt="2025-01-10T10:33:43.059" v="0"/>
            <ac:spMkLst>
              <pc:docMk/>
              <pc:sldMasterMk cId="2725434288" sldId="2147483648"/>
              <pc:sldLayoutMk cId="2519500188" sldId="2147483649"/>
              <ac:spMk id="2" creationId="{A8F05F53-7DCE-2124-E03F-B5427FBD25FB}"/>
            </ac:spMkLst>
          </pc:spChg>
          <pc:spChg chg="mod">
            <ac:chgData name="Faye Lloyd-Jones" userId="5be62e60-938a-45cf-a6c7-349b69a1a2a8" providerId="ADAL" clId="{4D9AE697-E2B0-4A62-982C-7DDE99E9EF2A}" dt="2025-01-10T10:33:43.059" v="0"/>
            <ac:spMkLst>
              <pc:docMk/>
              <pc:sldMasterMk cId="2725434288" sldId="2147483648"/>
              <pc:sldLayoutMk cId="2519500188" sldId="2147483649"/>
              <ac:spMk id="3" creationId="{A0F8F8D5-B717-B7B0-D46D-E0A52D5F3E31}"/>
            </ac:spMkLst>
          </pc:spChg>
        </pc:sldLayoutChg>
        <pc:sldLayoutChg chg="modSp">
          <pc:chgData name="Faye Lloyd-Jones" userId="5be62e60-938a-45cf-a6c7-349b69a1a2a8" providerId="ADAL" clId="{4D9AE697-E2B0-4A62-982C-7DDE99E9EF2A}" dt="2025-01-10T10:33:43.059" v="0"/>
          <pc:sldLayoutMkLst>
            <pc:docMk/>
            <pc:sldMasterMk cId="2725434288" sldId="2147483648"/>
            <pc:sldLayoutMk cId="2728446983" sldId="2147483651"/>
          </pc:sldLayoutMkLst>
          <pc:spChg chg="mod">
            <ac:chgData name="Faye Lloyd-Jones" userId="5be62e60-938a-45cf-a6c7-349b69a1a2a8" providerId="ADAL" clId="{4D9AE697-E2B0-4A62-982C-7DDE99E9EF2A}" dt="2025-01-10T10:33:43.059" v="0"/>
            <ac:spMkLst>
              <pc:docMk/>
              <pc:sldMasterMk cId="2725434288" sldId="2147483648"/>
              <pc:sldLayoutMk cId="2728446983" sldId="2147483651"/>
              <ac:spMk id="2" creationId="{52651C34-D9EC-D099-BA0F-4D3BFBCD4104}"/>
            </ac:spMkLst>
          </pc:spChg>
          <pc:spChg chg="mod">
            <ac:chgData name="Faye Lloyd-Jones" userId="5be62e60-938a-45cf-a6c7-349b69a1a2a8" providerId="ADAL" clId="{4D9AE697-E2B0-4A62-982C-7DDE99E9EF2A}" dt="2025-01-10T10:33:43.059" v="0"/>
            <ac:spMkLst>
              <pc:docMk/>
              <pc:sldMasterMk cId="2725434288" sldId="2147483648"/>
              <pc:sldLayoutMk cId="2728446983" sldId="2147483651"/>
              <ac:spMk id="3" creationId="{E79AFEC5-EAFF-1ACE-7562-B7D7B94EBFA0}"/>
            </ac:spMkLst>
          </pc:spChg>
        </pc:sldLayoutChg>
        <pc:sldLayoutChg chg="modSp">
          <pc:chgData name="Faye Lloyd-Jones" userId="5be62e60-938a-45cf-a6c7-349b69a1a2a8" providerId="ADAL" clId="{4D9AE697-E2B0-4A62-982C-7DDE99E9EF2A}" dt="2025-01-10T10:33:43.059" v="0"/>
          <pc:sldLayoutMkLst>
            <pc:docMk/>
            <pc:sldMasterMk cId="2725434288" sldId="2147483648"/>
            <pc:sldLayoutMk cId="2476479756" sldId="2147483652"/>
          </pc:sldLayoutMkLst>
          <pc:spChg chg="mod">
            <ac:chgData name="Faye Lloyd-Jones" userId="5be62e60-938a-45cf-a6c7-349b69a1a2a8" providerId="ADAL" clId="{4D9AE697-E2B0-4A62-982C-7DDE99E9EF2A}" dt="2025-01-10T10:33:43.059" v="0"/>
            <ac:spMkLst>
              <pc:docMk/>
              <pc:sldMasterMk cId="2725434288" sldId="2147483648"/>
              <pc:sldLayoutMk cId="2476479756" sldId="2147483652"/>
              <ac:spMk id="3" creationId="{E5D97112-787B-6E7A-3596-27C4CD5587C2}"/>
            </ac:spMkLst>
          </pc:spChg>
          <pc:spChg chg="mod">
            <ac:chgData name="Faye Lloyd-Jones" userId="5be62e60-938a-45cf-a6c7-349b69a1a2a8" providerId="ADAL" clId="{4D9AE697-E2B0-4A62-982C-7DDE99E9EF2A}" dt="2025-01-10T10:33:43.059" v="0"/>
            <ac:spMkLst>
              <pc:docMk/>
              <pc:sldMasterMk cId="2725434288" sldId="2147483648"/>
              <pc:sldLayoutMk cId="2476479756" sldId="2147483652"/>
              <ac:spMk id="4" creationId="{48463458-A6E5-6DEA-3943-A99CCAA49D42}"/>
            </ac:spMkLst>
          </pc:spChg>
        </pc:sldLayoutChg>
        <pc:sldLayoutChg chg="modSp">
          <pc:chgData name="Faye Lloyd-Jones" userId="5be62e60-938a-45cf-a6c7-349b69a1a2a8" providerId="ADAL" clId="{4D9AE697-E2B0-4A62-982C-7DDE99E9EF2A}" dt="2025-01-10T10:33:43.059" v="0"/>
          <pc:sldLayoutMkLst>
            <pc:docMk/>
            <pc:sldMasterMk cId="2725434288" sldId="2147483648"/>
            <pc:sldLayoutMk cId="2016380276" sldId="2147483653"/>
          </pc:sldLayoutMkLst>
          <pc:spChg chg="mod">
            <ac:chgData name="Faye Lloyd-Jones" userId="5be62e60-938a-45cf-a6c7-349b69a1a2a8" providerId="ADAL" clId="{4D9AE697-E2B0-4A62-982C-7DDE99E9EF2A}" dt="2025-01-10T10:33:43.059" v="0"/>
            <ac:spMkLst>
              <pc:docMk/>
              <pc:sldMasterMk cId="2725434288" sldId="2147483648"/>
              <pc:sldLayoutMk cId="2016380276" sldId="2147483653"/>
              <ac:spMk id="2" creationId="{6CFEF897-5EA1-755D-B105-9C4543A7D6D2}"/>
            </ac:spMkLst>
          </pc:spChg>
          <pc:spChg chg="mod">
            <ac:chgData name="Faye Lloyd-Jones" userId="5be62e60-938a-45cf-a6c7-349b69a1a2a8" providerId="ADAL" clId="{4D9AE697-E2B0-4A62-982C-7DDE99E9EF2A}" dt="2025-01-10T10:33:43.059" v="0"/>
            <ac:spMkLst>
              <pc:docMk/>
              <pc:sldMasterMk cId="2725434288" sldId="2147483648"/>
              <pc:sldLayoutMk cId="2016380276" sldId="2147483653"/>
              <ac:spMk id="3" creationId="{B672B0EC-71C0-FB5B-6E5F-699AAF57DDA3}"/>
            </ac:spMkLst>
          </pc:spChg>
          <pc:spChg chg="mod">
            <ac:chgData name="Faye Lloyd-Jones" userId="5be62e60-938a-45cf-a6c7-349b69a1a2a8" providerId="ADAL" clId="{4D9AE697-E2B0-4A62-982C-7DDE99E9EF2A}" dt="2025-01-10T10:33:43.059" v="0"/>
            <ac:spMkLst>
              <pc:docMk/>
              <pc:sldMasterMk cId="2725434288" sldId="2147483648"/>
              <pc:sldLayoutMk cId="2016380276" sldId="2147483653"/>
              <ac:spMk id="4" creationId="{1BEEF0E5-C9E9-0716-240B-B465C0929779}"/>
            </ac:spMkLst>
          </pc:spChg>
          <pc:spChg chg="mod">
            <ac:chgData name="Faye Lloyd-Jones" userId="5be62e60-938a-45cf-a6c7-349b69a1a2a8" providerId="ADAL" clId="{4D9AE697-E2B0-4A62-982C-7DDE99E9EF2A}" dt="2025-01-10T10:33:43.059" v="0"/>
            <ac:spMkLst>
              <pc:docMk/>
              <pc:sldMasterMk cId="2725434288" sldId="2147483648"/>
              <pc:sldLayoutMk cId="2016380276" sldId="2147483653"/>
              <ac:spMk id="5" creationId="{DE0DCCA5-9637-EA15-C730-21D52A84E874}"/>
            </ac:spMkLst>
          </pc:spChg>
          <pc:spChg chg="mod">
            <ac:chgData name="Faye Lloyd-Jones" userId="5be62e60-938a-45cf-a6c7-349b69a1a2a8" providerId="ADAL" clId="{4D9AE697-E2B0-4A62-982C-7DDE99E9EF2A}" dt="2025-01-10T10:33:43.059" v="0"/>
            <ac:spMkLst>
              <pc:docMk/>
              <pc:sldMasterMk cId="2725434288" sldId="2147483648"/>
              <pc:sldLayoutMk cId="2016380276" sldId="2147483653"/>
              <ac:spMk id="6" creationId="{1548A3E8-DA94-24C7-7E7C-4C5B863D03B5}"/>
            </ac:spMkLst>
          </pc:spChg>
        </pc:sldLayoutChg>
        <pc:sldLayoutChg chg="modSp">
          <pc:chgData name="Faye Lloyd-Jones" userId="5be62e60-938a-45cf-a6c7-349b69a1a2a8" providerId="ADAL" clId="{4D9AE697-E2B0-4A62-982C-7DDE99E9EF2A}" dt="2025-01-10T10:33:43.059" v="0"/>
          <pc:sldLayoutMkLst>
            <pc:docMk/>
            <pc:sldMasterMk cId="2725434288" sldId="2147483648"/>
            <pc:sldLayoutMk cId="4044060741" sldId="2147483656"/>
          </pc:sldLayoutMkLst>
          <pc:spChg chg="mod">
            <ac:chgData name="Faye Lloyd-Jones" userId="5be62e60-938a-45cf-a6c7-349b69a1a2a8" providerId="ADAL" clId="{4D9AE697-E2B0-4A62-982C-7DDE99E9EF2A}" dt="2025-01-10T10:33:43.059" v="0"/>
            <ac:spMkLst>
              <pc:docMk/>
              <pc:sldMasterMk cId="2725434288" sldId="2147483648"/>
              <pc:sldLayoutMk cId="4044060741" sldId="2147483656"/>
              <ac:spMk id="2" creationId="{1617D16C-F9DE-607D-6A7A-07E8BEB82504}"/>
            </ac:spMkLst>
          </pc:spChg>
          <pc:spChg chg="mod">
            <ac:chgData name="Faye Lloyd-Jones" userId="5be62e60-938a-45cf-a6c7-349b69a1a2a8" providerId="ADAL" clId="{4D9AE697-E2B0-4A62-982C-7DDE99E9EF2A}" dt="2025-01-10T10:33:43.059" v="0"/>
            <ac:spMkLst>
              <pc:docMk/>
              <pc:sldMasterMk cId="2725434288" sldId="2147483648"/>
              <pc:sldLayoutMk cId="4044060741" sldId="2147483656"/>
              <ac:spMk id="3" creationId="{CADCF5B4-EB5E-F6A8-82F7-BF45E80FC2CA}"/>
            </ac:spMkLst>
          </pc:spChg>
          <pc:spChg chg="mod">
            <ac:chgData name="Faye Lloyd-Jones" userId="5be62e60-938a-45cf-a6c7-349b69a1a2a8" providerId="ADAL" clId="{4D9AE697-E2B0-4A62-982C-7DDE99E9EF2A}" dt="2025-01-10T10:33:43.059" v="0"/>
            <ac:spMkLst>
              <pc:docMk/>
              <pc:sldMasterMk cId="2725434288" sldId="2147483648"/>
              <pc:sldLayoutMk cId="4044060741" sldId="2147483656"/>
              <ac:spMk id="4" creationId="{C9A920F8-CFB6-3014-ECCE-570294E41FFF}"/>
            </ac:spMkLst>
          </pc:spChg>
        </pc:sldLayoutChg>
        <pc:sldLayoutChg chg="modSp">
          <pc:chgData name="Faye Lloyd-Jones" userId="5be62e60-938a-45cf-a6c7-349b69a1a2a8" providerId="ADAL" clId="{4D9AE697-E2B0-4A62-982C-7DDE99E9EF2A}" dt="2025-01-10T10:33:43.059" v="0"/>
          <pc:sldLayoutMkLst>
            <pc:docMk/>
            <pc:sldMasterMk cId="2725434288" sldId="2147483648"/>
            <pc:sldLayoutMk cId="1944174323" sldId="2147483657"/>
          </pc:sldLayoutMkLst>
          <pc:spChg chg="mod">
            <ac:chgData name="Faye Lloyd-Jones" userId="5be62e60-938a-45cf-a6c7-349b69a1a2a8" providerId="ADAL" clId="{4D9AE697-E2B0-4A62-982C-7DDE99E9EF2A}" dt="2025-01-10T10:33:43.059" v="0"/>
            <ac:spMkLst>
              <pc:docMk/>
              <pc:sldMasterMk cId="2725434288" sldId="2147483648"/>
              <pc:sldLayoutMk cId="1944174323" sldId="2147483657"/>
              <ac:spMk id="2" creationId="{AFD5C034-B950-9B0E-7B84-909059F0B665}"/>
            </ac:spMkLst>
          </pc:spChg>
          <pc:spChg chg="mod">
            <ac:chgData name="Faye Lloyd-Jones" userId="5be62e60-938a-45cf-a6c7-349b69a1a2a8" providerId="ADAL" clId="{4D9AE697-E2B0-4A62-982C-7DDE99E9EF2A}" dt="2025-01-10T10:33:43.059" v="0"/>
            <ac:spMkLst>
              <pc:docMk/>
              <pc:sldMasterMk cId="2725434288" sldId="2147483648"/>
              <pc:sldLayoutMk cId="1944174323" sldId="2147483657"/>
              <ac:spMk id="3" creationId="{C58C4AD0-8CAF-48DA-CC4A-22B7BEE3CB7C}"/>
            </ac:spMkLst>
          </pc:spChg>
          <pc:spChg chg="mod">
            <ac:chgData name="Faye Lloyd-Jones" userId="5be62e60-938a-45cf-a6c7-349b69a1a2a8" providerId="ADAL" clId="{4D9AE697-E2B0-4A62-982C-7DDE99E9EF2A}" dt="2025-01-10T10:33:43.059" v="0"/>
            <ac:spMkLst>
              <pc:docMk/>
              <pc:sldMasterMk cId="2725434288" sldId="2147483648"/>
              <pc:sldLayoutMk cId="1944174323" sldId="2147483657"/>
              <ac:spMk id="4" creationId="{DC50C74B-DF87-7ADD-DBD2-00E834401230}"/>
            </ac:spMkLst>
          </pc:spChg>
        </pc:sldLayoutChg>
        <pc:sldLayoutChg chg="modSp">
          <pc:chgData name="Faye Lloyd-Jones" userId="5be62e60-938a-45cf-a6c7-349b69a1a2a8" providerId="ADAL" clId="{4D9AE697-E2B0-4A62-982C-7DDE99E9EF2A}" dt="2025-01-10T10:33:43.059" v="0"/>
          <pc:sldLayoutMkLst>
            <pc:docMk/>
            <pc:sldMasterMk cId="2725434288" sldId="2147483648"/>
            <pc:sldLayoutMk cId="3892145364" sldId="2147483659"/>
          </pc:sldLayoutMkLst>
          <pc:spChg chg="mod">
            <ac:chgData name="Faye Lloyd-Jones" userId="5be62e60-938a-45cf-a6c7-349b69a1a2a8" providerId="ADAL" clId="{4D9AE697-E2B0-4A62-982C-7DDE99E9EF2A}" dt="2025-01-10T10:33:43.059" v="0"/>
            <ac:spMkLst>
              <pc:docMk/>
              <pc:sldMasterMk cId="2725434288" sldId="2147483648"/>
              <pc:sldLayoutMk cId="3892145364" sldId="2147483659"/>
              <ac:spMk id="2" creationId="{10BBC9C8-DBB1-8EDD-9219-F0CBF8598DBD}"/>
            </ac:spMkLst>
          </pc:spChg>
          <pc:spChg chg="mod">
            <ac:chgData name="Faye Lloyd-Jones" userId="5be62e60-938a-45cf-a6c7-349b69a1a2a8" providerId="ADAL" clId="{4D9AE697-E2B0-4A62-982C-7DDE99E9EF2A}" dt="2025-01-10T10:33:43.059" v="0"/>
            <ac:spMkLst>
              <pc:docMk/>
              <pc:sldMasterMk cId="2725434288" sldId="2147483648"/>
              <pc:sldLayoutMk cId="3892145364" sldId="2147483659"/>
              <ac:spMk id="3" creationId="{FA206354-F4E1-AFBE-084A-CF79A7DC1334}"/>
            </ac:spMkLst>
          </pc:spChg>
        </pc:sldLayoutChg>
      </pc:sldMasterChg>
      <pc:sldMasterChg chg="addSp delSp modSp mod modSldLayout">
        <pc:chgData name="Faye Lloyd-Jones" userId="5be62e60-938a-45cf-a6c7-349b69a1a2a8" providerId="ADAL" clId="{4D9AE697-E2B0-4A62-982C-7DDE99E9EF2A}" dt="2025-01-10T10:41:34.534" v="54" actId="1076"/>
        <pc:sldMasterMkLst>
          <pc:docMk/>
          <pc:sldMasterMk cId="3685705276" sldId="2147483660"/>
        </pc:sldMasterMkLst>
        <pc:spChg chg="mod">
          <ac:chgData name="Faye Lloyd-Jones" userId="5be62e60-938a-45cf-a6c7-349b69a1a2a8" providerId="ADAL" clId="{4D9AE697-E2B0-4A62-982C-7DDE99E9EF2A}" dt="2025-01-10T10:33:43.059" v="0"/>
          <ac:spMkLst>
            <pc:docMk/>
            <pc:sldMasterMk cId="3685705276" sldId="2147483660"/>
            <ac:spMk id="4" creationId="{96E5D237-1B26-9D05-2B1E-4979E6825184}"/>
          </ac:spMkLst>
        </pc:spChg>
        <pc:spChg chg="mod">
          <ac:chgData name="Faye Lloyd-Jones" userId="5be62e60-938a-45cf-a6c7-349b69a1a2a8" providerId="ADAL" clId="{4D9AE697-E2B0-4A62-982C-7DDE99E9EF2A}" dt="2025-01-10T10:33:43.059" v="0"/>
          <ac:spMkLst>
            <pc:docMk/>
            <pc:sldMasterMk cId="3685705276" sldId="2147483660"/>
            <ac:spMk id="5" creationId="{F45C0D91-6D10-71B2-107D-20CEB0432966}"/>
          </ac:spMkLst>
        </pc:spChg>
        <pc:spChg chg="mod">
          <ac:chgData name="Faye Lloyd-Jones" userId="5be62e60-938a-45cf-a6c7-349b69a1a2a8" providerId="ADAL" clId="{4D9AE697-E2B0-4A62-982C-7DDE99E9EF2A}" dt="2025-01-10T10:33:43.059" v="0"/>
          <ac:spMkLst>
            <pc:docMk/>
            <pc:sldMasterMk cId="3685705276" sldId="2147483660"/>
            <ac:spMk id="6" creationId="{AC45572C-B28A-6DC3-3BDC-9C2F2ED9860D}"/>
          </ac:spMkLst>
        </pc:spChg>
        <pc:picChg chg="add mod">
          <ac:chgData name="Faye Lloyd-Jones" userId="5be62e60-938a-45cf-a6c7-349b69a1a2a8" providerId="ADAL" clId="{4D9AE697-E2B0-4A62-982C-7DDE99E9EF2A}" dt="2025-01-10T10:34:48.156" v="11" actId="14100"/>
          <ac:picMkLst>
            <pc:docMk/>
            <pc:sldMasterMk cId="3685705276" sldId="2147483660"/>
            <ac:picMk id="3" creationId="{BB18B3FE-00E5-347D-31C1-19E1BA6EB78C}"/>
          </ac:picMkLst>
        </pc:picChg>
        <pc:picChg chg="add mod">
          <ac:chgData name="Faye Lloyd-Jones" userId="5be62e60-938a-45cf-a6c7-349b69a1a2a8" providerId="ADAL" clId="{4D9AE697-E2B0-4A62-982C-7DDE99E9EF2A}" dt="2025-01-10T10:41:34.534" v="54" actId="1076"/>
          <ac:picMkLst>
            <pc:docMk/>
            <pc:sldMasterMk cId="3685705276" sldId="2147483660"/>
            <ac:picMk id="8" creationId="{094F4F37-9BF3-4043-30B5-418C8DCBBC11}"/>
          </ac:picMkLst>
        </pc:picChg>
        <pc:picChg chg="del mod">
          <ac:chgData name="Faye Lloyd-Jones" userId="5be62e60-938a-45cf-a6c7-349b69a1a2a8" providerId="ADAL" clId="{4D9AE697-E2B0-4A62-982C-7DDE99E9EF2A}" dt="2025-01-10T10:34:24.707" v="3" actId="478"/>
          <ac:picMkLst>
            <pc:docMk/>
            <pc:sldMasterMk cId="3685705276" sldId="2147483660"/>
            <ac:picMk id="10" creationId="{A9A264ED-A1D4-67DD-C0C9-92C8487A5423}"/>
          </ac:picMkLst>
        </pc:picChg>
        <pc:picChg chg="add mod modCrop">
          <ac:chgData name="Faye Lloyd-Jones" userId="5be62e60-938a-45cf-a6c7-349b69a1a2a8" providerId="ADAL" clId="{4D9AE697-E2B0-4A62-982C-7DDE99E9EF2A}" dt="2025-01-10T10:39:33.326" v="34" actId="1076"/>
          <ac:picMkLst>
            <pc:docMk/>
            <pc:sldMasterMk cId="3685705276" sldId="2147483660"/>
            <ac:picMk id="11" creationId="{DAC66FF6-B60F-3038-2BC8-ABC0D158ABFB}"/>
          </ac:picMkLst>
        </pc:picChg>
        <pc:picChg chg="del mod">
          <ac:chgData name="Faye Lloyd-Jones" userId="5be62e60-938a-45cf-a6c7-349b69a1a2a8" providerId="ADAL" clId="{4D9AE697-E2B0-4A62-982C-7DDE99E9EF2A}" dt="2025-01-10T10:34:43.566" v="9" actId="478"/>
          <ac:picMkLst>
            <pc:docMk/>
            <pc:sldMasterMk cId="3685705276" sldId="2147483660"/>
            <ac:picMk id="13" creationId="{634E55BE-AB27-D717-7EE3-E794A118D10A}"/>
          </ac:picMkLst>
        </pc:picChg>
        <pc:picChg chg="add mod">
          <ac:chgData name="Faye Lloyd-Jones" userId="5be62e60-938a-45cf-a6c7-349b69a1a2a8" providerId="ADAL" clId="{4D9AE697-E2B0-4A62-982C-7DDE99E9EF2A}" dt="2025-01-10T10:39:24.858" v="31" actId="1076"/>
          <ac:picMkLst>
            <pc:docMk/>
            <pc:sldMasterMk cId="3685705276" sldId="2147483660"/>
            <ac:picMk id="14" creationId="{CEC52EF1-8702-5D19-7231-2992083FC13A}"/>
          </ac:picMkLst>
        </pc:picChg>
        <pc:picChg chg="del mod">
          <ac:chgData name="Faye Lloyd-Jones" userId="5be62e60-938a-45cf-a6c7-349b69a1a2a8" providerId="ADAL" clId="{4D9AE697-E2B0-4A62-982C-7DDE99E9EF2A}" dt="2025-01-10T10:34:27.725" v="5" actId="478"/>
          <ac:picMkLst>
            <pc:docMk/>
            <pc:sldMasterMk cId="3685705276" sldId="2147483660"/>
            <ac:picMk id="15" creationId="{DF874C58-3376-A543-E0B8-291494629C9E}"/>
          </ac:picMkLst>
        </pc:picChg>
        <pc:picChg chg="del mod">
          <ac:chgData name="Faye Lloyd-Jones" userId="5be62e60-938a-45cf-a6c7-349b69a1a2a8" providerId="ADAL" clId="{4D9AE697-E2B0-4A62-982C-7DDE99E9EF2A}" dt="2025-01-10T10:34:27.126" v="4" actId="478"/>
          <ac:picMkLst>
            <pc:docMk/>
            <pc:sldMasterMk cId="3685705276" sldId="2147483660"/>
            <ac:picMk id="19" creationId="{B472142A-E33A-AC00-A420-EA29BBEBAD98}"/>
          </ac:picMkLst>
        </pc:picChg>
        <pc:sldLayoutChg chg="modSp">
          <pc:chgData name="Faye Lloyd-Jones" userId="5be62e60-938a-45cf-a6c7-349b69a1a2a8" providerId="ADAL" clId="{4D9AE697-E2B0-4A62-982C-7DDE99E9EF2A}" dt="2025-01-10T10:33:43.059" v="0"/>
          <pc:sldLayoutMkLst>
            <pc:docMk/>
            <pc:sldMasterMk cId="3685705276" sldId="2147483660"/>
            <pc:sldLayoutMk cId="1967662820" sldId="2147483661"/>
          </pc:sldLayoutMkLst>
          <pc:spChg chg="mod">
            <ac:chgData name="Faye Lloyd-Jones" userId="5be62e60-938a-45cf-a6c7-349b69a1a2a8" providerId="ADAL" clId="{4D9AE697-E2B0-4A62-982C-7DDE99E9EF2A}" dt="2025-01-10T10:33:43.059" v="0"/>
            <ac:spMkLst>
              <pc:docMk/>
              <pc:sldMasterMk cId="3685705276" sldId="2147483660"/>
              <pc:sldLayoutMk cId="1967662820" sldId="2147483661"/>
              <ac:spMk id="2" creationId="{6C882476-0FFA-CE97-EFBA-B6A976B7B9DF}"/>
            </ac:spMkLst>
          </pc:spChg>
          <pc:spChg chg="mod">
            <ac:chgData name="Faye Lloyd-Jones" userId="5be62e60-938a-45cf-a6c7-349b69a1a2a8" providerId="ADAL" clId="{4D9AE697-E2B0-4A62-982C-7DDE99E9EF2A}" dt="2025-01-10T10:33:43.059" v="0"/>
            <ac:spMkLst>
              <pc:docMk/>
              <pc:sldMasterMk cId="3685705276" sldId="2147483660"/>
              <pc:sldLayoutMk cId="1967662820" sldId="2147483661"/>
              <ac:spMk id="3" creationId="{1EDFCFA8-4BE5-33F0-BE83-4312D9B4BAD6}"/>
            </ac:spMkLst>
          </pc:spChg>
        </pc:sldLayoutChg>
        <pc:sldLayoutChg chg="modSp">
          <pc:chgData name="Faye Lloyd-Jones" userId="5be62e60-938a-45cf-a6c7-349b69a1a2a8" providerId="ADAL" clId="{4D9AE697-E2B0-4A62-982C-7DDE99E9EF2A}" dt="2025-01-10T10:33:43.059" v="0"/>
          <pc:sldLayoutMkLst>
            <pc:docMk/>
            <pc:sldMasterMk cId="3685705276" sldId="2147483660"/>
            <pc:sldLayoutMk cId="2523038567" sldId="2147483662"/>
          </pc:sldLayoutMkLst>
          <pc:spChg chg="mod">
            <ac:chgData name="Faye Lloyd-Jones" userId="5be62e60-938a-45cf-a6c7-349b69a1a2a8" providerId="ADAL" clId="{4D9AE697-E2B0-4A62-982C-7DDE99E9EF2A}" dt="2025-01-10T10:33:43.059" v="0"/>
            <ac:spMkLst>
              <pc:docMk/>
              <pc:sldMasterMk cId="3685705276" sldId="2147483660"/>
              <pc:sldLayoutMk cId="2523038567" sldId="2147483662"/>
              <ac:spMk id="2" creationId="{F390D951-BCEE-7344-C680-5040A5E2810A}"/>
            </ac:spMkLst>
          </pc:spChg>
          <pc:spChg chg="mod">
            <ac:chgData name="Faye Lloyd-Jones" userId="5be62e60-938a-45cf-a6c7-349b69a1a2a8" providerId="ADAL" clId="{4D9AE697-E2B0-4A62-982C-7DDE99E9EF2A}" dt="2025-01-10T10:33:43.059" v="0"/>
            <ac:spMkLst>
              <pc:docMk/>
              <pc:sldMasterMk cId="3685705276" sldId="2147483660"/>
              <pc:sldLayoutMk cId="2523038567" sldId="2147483662"/>
              <ac:spMk id="3" creationId="{BB8396E7-1972-4927-F429-8DDD4A0211FE}"/>
            </ac:spMkLst>
          </pc:spChg>
        </pc:sldLayoutChg>
        <pc:sldLayoutChg chg="modSp">
          <pc:chgData name="Faye Lloyd-Jones" userId="5be62e60-938a-45cf-a6c7-349b69a1a2a8" providerId="ADAL" clId="{4D9AE697-E2B0-4A62-982C-7DDE99E9EF2A}" dt="2025-01-10T10:33:43.059" v="0"/>
          <pc:sldLayoutMkLst>
            <pc:docMk/>
            <pc:sldMasterMk cId="3685705276" sldId="2147483660"/>
            <pc:sldLayoutMk cId="1126513476" sldId="2147483663"/>
          </pc:sldLayoutMkLst>
          <pc:spChg chg="mod">
            <ac:chgData name="Faye Lloyd-Jones" userId="5be62e60-938a-45cf-a6c7-349b69a1a2a8" providerId="ADAL" clId="{4D9AE697-E2B0-4A62-982C-7DDE99E9EF2A}" dt="2025-01-10T10:33:43.059" v="0"/>
            <ac:spMkLst>
              <pc:docMk/>
              <pc:sldMasterMk cId="3685705276" sldId="2147483660"/>
              <pc:sldLayoutMk cId="1126513476" sldId="2147483663"/>
              <ac:spMk id="2" creationId="{718FA620-B31D-8BA8-8935-F4A4B3F93C27}"/>
            </ac:spMkLst>
          </pc:spChg>
          <pc:spChg chg="mod">
            <ac:chgData name="Faye Lloyd-Jones" userId="5be62e60-938a-45cf-a6c7-349b69a1a2a8" providerId="ADAL" clId="{4D9AE697-E2B0-4A62-982C-7DDE99E9EF2A}" dt="2025-01-10T10:33:43.059" v="0"/>
            <ac:spMkLst>
              <pc:docMk/>
              <pc:sldMasterMk cId="3685705276" sldId="2147483660"/>
              <pc:sldLayoutMk cId="1126513476" sldId="2147483663"/>
              <ac:spMk id="3" creationId="{E2CCAF09-E705-E2F3-1F0A-8615C335B2C0}"/>
            </ac:spMkLst>
          </pc:spChg>
        </pc:sldLayoutChg>
        <pc:sldLayoutChg chg="modSp">
          <pc:chgData name="Faye Lloyd-Jones" userId="5be62e60-938a-45cf-a6c7-349b69a1a2a8" providerId="ADAL" clId="{4D9AE697-E2B0-4A62-982C-7DDE99E9EF2A}" dt="2025-01-10T10:33:43.059" v="0"/>
          <pc:sldLayoutMkLst>
            <pc:docMk/>
            <pc:sldMasterMk cId="3685705276" sldId="2147483660"/>
            <pc:sldLayoutMk cId="3103441205" sldId="2147483664"/>
          </pc:sldLayoutMkLst>
          <pc:spChg chg="mod">
            <ac:chgData name="Faye Lloyd-Jones" userId="5be62e60-938a-45cf-a6c7-349b69a1a2a8" providerId="ADAL" clId="{4D9AE697-E2B0-4A62-982C-7DDE99E9EF2A}" dt="2025-01-10T10:33:43.059" v="0"/>
            <ac:spMkLst>
              <pc:docMk/>
              <pc:sldMasterMk cId="3685705276" sldId="2147483660"/>
              <pc:sldLayoutMk cId="3103441205" sldId="2147483664"/>
              <ac:spMk id="2" creationId="{195AE4C7-84E0-EB7B-B159-4258CE8CC17C}"/>
            </ac:spMkLst>
          </pc:spChg>
          <pc:spChg chg="mod">
            <ac:chgData name="Faye Lloyd-Jones" userId="5be62e60-938a-45cf-a6c7-349b69a1a2a8" providerId="ADAL" clId="{4D9AE697-E2B0-4A62-982C-7DDE99E9EF2A}" dt="2025-01-10T10:33:43.059" v="0"/>
            <ac:spMkLst>
              <pc:docMk/>
              <pc:sldMasterMk cId="3685705276" sldId="2147483660"/>
              <pc:sldLayoutMk cId="3103441205" sldId="2147483664"/>
              <ac:spMk id="3" creationId="{EA62F44E-68A0-A62F-0E7A-53E553384F5E}"/>
            </ac:spMkLst>
          </pc:spChg>
          <pc:spChg chg="mod">
            <ac:chgData name="Faye Lloyd-Jones" userId="5be62e60-938a-45cf-a6c7-349b69a1a2a8" providerId="ADAL" clId="{4D9AE697-E2B0-4A62-982C-7DDE99E9EF2A}" dt="2025-01-10T10:33:43.059" v="0"/>
            <ac:spMkLst>
              <pc:docMk/>
              <pc:sldMasterMk cId="3685705276" sldId="2147483660"/>
              <pc:sldLayoutMk cId="3103441205" sldId="2147483664"/>
              <ac:spMk id="4" creationId="{BCCCD5D8-46D7-2A0E-7847-7EB14CFBC696}"/>
            </ac:spMkLst>
          </pc:spChg>
        </pc:sldLayoutChg>
        <pc:sldLayoutChg chg="modSp">
          <pc:chgData name="Faye Lloyd-Jones" userId="5be62e60-938a-45cf-a6c7-349b69a1a2a8" providerId="ADAL" clId="{4D9AE697-E2B0-4A62-982C-7DDE99E9EF2A}" dt="2025-01-10T10:33:43.059" v="0"/>
          <pc:sldLayoutMkLst>
            <pc:docMk/>
            <pc:sldMasterMk cId="3685705276" sldId="2147483660"/>
            <pc:sldLayoutMk cId="1345648346" sldId="2147483665"/>
          </pc:sldLayoutMkLst>
          <pc:spChg chg="mod">
            <ac:chgData name="Faye Lloyd-Jones" userId="5be62e60-938a-45cf-a6c7-349b69a1a2a8" providerId="ADAL" clId="{4D9AE697-E2B0-4A62-982C-7DDE99E9EF2A}" dt="2025-01-10T10:33:43.059" v="0"/>
            <ac:spMkLst>
              <pc:docMk/>
              <pc:sldMasterMk cId="3685705276" sldId="2147483660"/>
              <pc:sldLayoutMk cId="1345648346" sldId="2147483665"/>
              <ac:spMk id="2" creationId="{1BACFAB3-0CDC-97D7-DFE0-600BAE543263}"/>
            </ac:spMkLst>
          </pc:spChg>
          <pc:spChg chg="mod">
            <ac:chgData name="Faye Lloyd-Jones" userId="5be62e60-938a-45cf-a6c7-349b69a1a2a8" providerId="ADAL" clId="{4D9AE697-E2B0-4A62-982C-7DDE99E9EF2A}" dt="2025-01-10T10:33:43.059" v="0"/>
            <ac:spMkLst>
              <pc:docMk/>
              <pc:sldMasterMk cId="3685705276" sldId="2147483660"/>
              <pc:sldLayoutMk cId="1345648346" sldId="2147483665"/>
              <ac:spMk id="3" creationId="{557EF37D-1EE3-2A17-0315-0DC8FC6FCEF9}"/>
            </ac:spMkLst>
          </pc:spChg>
          <pc:spChg chg="mod">
            <ac:chgData name="Faye Lloyd-Jones" userId="5be62e60-938a-45cf-a6c7-349b69a1a2a8" providerId="ADAL" clId="{4D9AE697-E2B0-4A62-982C-7DDE99E9EF2A}" dt="2025-01-10T10:33:43.059" v="0"/>
            <ac:spMkLst>
              <pc:docMk/>
              <pc:sldMasterMk cId="3685705276" sldId="2147483660"/>
              <pc:sldLayoutMk cId="1345648346" sldId="2147483665"/>
              <ac:spMk id="4" creationId="{C2DB3A1C-5BED-3CBD-23BD-39949329A79F}"/>
            </ac:spMkLst>
          </pc:spChg>
          <pc:spChg chg="mod">
            <ac:chgData name="Faye Lloyd-Jones" userId="5be62e60-938a-45cf-a6c7-349b69a1a2a8" providerId="ADAL" clId="{4D9AE697-E2B0-4A62-982C-7DDE99E9EF2A}" dt="2025-01-10T10:33:43.059" v="0"/>
            <ac:spMkLst>
              <pc:docMk/>
              <pc:sldMasterMk cId="3685705276" sldId="2147483660"/>
              <pc:sldLayoutMk cId="1345648346" sldId="2147483665"/>
              <ac:spMk id="5" creationId="{757F58A6-B1B7-9CFC-504E-BF9784BC1E43}"/>
            </ac:spMkLst>
          </pc:spChg>
          <pc:spChg chg="mod">
            <ac:chgData name="Faye Lloyd-Jones" userId="5be62e60-938a-45cf-a6c7-349b69a1a2a8" providerId="ADAL" clId="{4D9AE697-E2B0-4A62-982C-7DDE99E9EF2A}" dt="2025-01-10T10:33:43.059" v="0"/>
            <ac:spMkLst>
              <pc:docMk/>
              <pc:sldMasterMk cId="3685705276" sldId="2147483660"/>
              <pc:sldLayoutMk cId="1345648346" sldId="2147483665"/>
              <ac:spMk id="6" creationId="{179C5D30-0F6E-CB76-595E-91944CC85C0F}"/>
            </ac:spMkLst>
          </pc:spChg>
        </pc:sldLayoutChg>
        <pc:sldLayoutChg chg="modSp">
          <pc:chgData name="Faye Lloyd-Jones" userId="5be62e60-938a-45cf-a6c7-349b69a1a2a8" providerId="ADAL" clId="{4D9AE697-E2B0-4A62-982C-7DDE99E9EF2A}" dt="2025-01-10T10:33:43.059" v="0"/>
          <pc:sldLayoutMkLst>
            <pc:docMk/>
            <pc:sldMasterMk cId="3685705276" sldId="2147483660"/>
            <pc:sldLayoutMk cId="3197747217" sldId="2147483666"/>
          </pc:sldLayoutMkLst>
          <pc:spChg chg="mod">
            <ac:chgData name="Faye Lloyd-Jones" userId="5be62e60-938a-45cf-a6c7-349b69a1a2a8" providerId="ADAL" clId="{4D9AE697-E2B0-4A62-982C-7DDE99E9EF2A}" dt="2025-01-10T10:33:43.059" v="0"/>
            <ac:spMkLst>
              <pc:docMk/>
              <pc:sldMasterMk cId="3685705276" sldId="2147483660"/>
              <pc:sldLayoutMk cId="3197747217" sldId="2147483666"/>
              <ac:spMk id="2" creationId="{8E7CAA9F-6FD9-E6A6-99F4-D375D7F88087}"/>
            </ac:spMkLst>
          </pc:spChg>
        </pc:sldLayoutChg>
        <pc:sldLayoutChg chg="modSp">
          <pc:chgData name="Faye Lloyd-Jones" userId="5be62e60-938a-45cf-a6c7-349b69a1a2a8" providerId="ADAL" clId="{4D9AE697-E2B0-4A62-982C-7DDE99E9EF2A}" dt="2025-01-10T10:33:43.059" v="0"/>
          <pc:sldLayoutMkLst>
            <pc:docMk/>
            <pc:sldMasterMk cId="3685705276" sldId="2147483660"/>
            <pc:sldLayoutMk cId="4185834529" sldId="2147483668"/>
          </pc:sldLayoutMkLst>
          <pc:spChg chg="mod">
            <ac:chgData name="Faye Lloyd-Jones" userId="5be62e60-938a-45cf-a6c7-349b69a1a2a8" providerId="ADAL" clId="{4D9AE697-E2B0-4A62-982C-7DDE99E9EF2A}" dt="2025-01-10T10:33:43.059" v="0"/>
            <ac:spMkLst>
              <pc:docMk/>
              <pc:sldMasterMk cId="3685705276" sldId="2147483660"/>
              <pc:sldLayoutMk cId="4185834529" sldId="2147483668"/>
              <ac:spMk id="2" creationId="{FC737465-4127-9EFA-F905-4D5F124F7317}"/>
            </ac:spMkLst>
          </pc:spChg>
          <pc:spChg chg="mod">
            <ac:chgData name="Faye Lloyd-Jones" userId="5be62e60-938a-45cf-a6c7-349b69a1a2a8" providerId="ADAL" clId="{4D9AE697-E2B0-4A62-982C-7DDE99E9EF2A}" dt="2025-01-10T10:33:43.059" v="0"/>
            <ac:spMkLst>
              <pc:docMk/>
              <pc:sldMasterMk cId="3685705276" sldId="2147483660"/>
              <pc:sldLayoutMk cId="4185834529" sldId="2147483668"/>
              <ac:spMk id="3" creationId="{6C382E9C-558F-5AD1-D045-ED88104B3582}"/>
            </ac:spMkLst>
          </pc:spChg>
          <pc:spChg chg="mod">
            <ac:chgData name="Faye Lloyd-Jones" userId="5be62e60-938a-45cf-a6c7-349b69a1a2a8" providerId="ADAL" clId="{4D9AE697-E2B0-4A62-982C-7DDE99E9EF2A}" dt="2025-01-10T10:33:43.059" v="0"/>
            <ac:spMkLst>
              <pc:docMk/>
              <pc:sldMasterMk cId="3685705276" sldId="2147483660"/>
              <pc:sldLayoutMk cId="4185834529" sldId="2147483668"/>
              <ac:spMk id="4" creationId="{96A58988-685B-8512-C794-C40D192B75D3}"/>
            </ac:spMkLst>
          </pc:spChg>
        </pc:sldLayoutChg>
        <pc:sldLayoutChg chg="modSp">
          <pc:chgData name="Faye Lloyd-Jones" userId="5be62e60-938a-45cf-a6c7-349b69a1a2a8" providerId="ADAL" clId="{4D9AE697-E2B0-4A62-982C-7DDE99E9EF2A}" dt="2025-01-10T10:33:43.059" v="0"/>
          <pc:sldLayoutMkLst>
            <pc:docMk/>
            <pc:sldMasterMk cId="3685705276" sldId="2147483660"/>
            <pc:sldLayoutMk cId="2502407682" sldId="2147483669"/>
          </pc:sldLayoutMkLst>
          <pc:spChg chg="mod">
            <ac:chgData name="Faye Lloyd-Jones" userId="5be62e60-938a-45cf-a6c7-349b69a1a2a8" providerId="ADAL" clId="{4D9AE697-E2B0-4A62-982C-7DDE99E9EF2A}" dt="2025-01-10T10:33:43.059" v="0"/>
            <ac:spMkLst>
              <pc:docMk/>
              <pc:sldMasterMk cId="3685705276" sldId="2147483660"/>
              <pc:sldLayoutMk cId="2502407682" sldId="2147483669"/>
              <ac:spMk id="2" creationId="{917F4643-9D94-D80D-A4EC-8B3289806260}"/>
            </ac:spMkLst>
          </pc:spChg>
          <pc:spChg chg="mod">
            <ac:chgData name="Faye Lloyd-Jones" userId="5be62e60-938a-45cf-a6c7-349b69a1a2a8" providerId="ADAL" clId="{4D9AE697-E2B0-4A62-982C-7DDE99E9EF2A}" dt="2025-01-10T10:33:43.059" v="0"/>
            <ac:spMkLst>
              <pc:docMk/>
              <pc:sldMasterMk cId="3685705276" sldId="2147483660"/>
              <pc:sldLayoutMk cId="2502407682" sldId="2147483669"/>
              <ac:spMk id="3" creationId="{85C3662C-F8DD-D081-8E05-C2608AD20367}"/>
            </ac:spMkLst>
          </pc:spChg>
          <pc:spChg chg="mod">
            <ac:chgData name="Faye Lloyd-Jones" userId="5be62e60-938a-45cf-a6c7-349b69a1a2a8" providerId="ADAL" clId="{4D9AE697-E2B0-4A62-982C-7DDE99E9EF2A}" dt="2025-01-10T10:33:43.059" v="0"/>
            <ac:spMkLst>
              <pc:docMk/>
              <pc:sldMasterMk cId="3685705276" sldId="2147483660"/>
              <pc:sldLayoutMk cId="2502407682" sldId="2147483669"/>
              <ac:spMk id="4" creationId="{AC67CC74-AF00-D1DC-F63E-721094FBE90D}"/>
            </ac:spMkLst>
          </pc:spChg>
        </pc:sldLayoutChg>
        <pc:sldLayoutChg chg="modSp">
          <pc:chgData name="Faye Lloyd-Jones" userId="5be62e60-938a-45cf-a6c7-349b69a1a2a8" providerId="ADAL" clId="{4D9AE697-E2B0-4A62-982C-7DDE99E9EF2A}" dt="2025-01-10T10:33:43.059" v="0"/>
          <pc:sldLayoutMkLst>
            <pc:docMk/>
            <pc:sldMasterMk cId="3685705276" sldId="2147483660"/>
            <pc:sldLayoutMk cId="3513746819" sldId="2147483670"/>
          </pc:sldLayoutMkLst>
          <pc:spChg chg="mod">
            <ac:chgData name="Faye Lloyd-Jones" userId="5be62e60-938a-45cf-a6c7-349b69a1a2a8" providerId="ADAL" clId="{4D9AE697-E2B0-4A62-982C-7DDE99E9EF2A}" dt="2025-01-10T10:33:43.059" v="0"/>
            <ac:spMkLst>
              <pc:docMk/>
              <pc:sldMasterMk cId="3685705276" sldId="2147483660"/>
              <pc:sldLayoutMk cId="3513746819" sldId="2147483670"/>
              <ac:spMk id="2" creationId="{96FE6A9B-703E-BCA5-1287-886871701647}"/>
            </ac:spMkLst>
          </pc:spChg>
          <pc:spChg chg="mod">
            <ac:chgData name="Faye Lloyd-Jones" userId="5be62e60-938a-45cf-a6c7-349b69a1a2a8" providerId="ADAL" clId="{4D9AE697-E2B0-4A62-982C-7DDE99E9EF2A}" dt="2025-01-10T10:33:43.059" v="0"/>
            <ac:spMkLst>
              <pc:docMk/>
              <pc:sldMasterMk cId="3685705276" sldId="2147483660"/>
              <pc:sldLayoutMk cId="3513746819" sldId="2147483670"/>
              <ac:spMk id="3" creationId="{4BBC28C5-30FE-9261-1460-7921C1D87A43}"/>
            </ac:spMkLst>
          </pc:spChg>
        </pc:sldLayoutChg>
        <pc:sldLayoutChg chg="modSp">
          <pc:chgData name="Faye Lloyd-Jones" userId="5be62e60-938a-45cf-a6c7-349b69a1a2a8" providerId="ADAL" clId="{4D9AE697-E2B0-4A62-982C-7DDE99E9EF2A}" dt="2025-01-10T10:33:43.059" v="0"/>
          <pc:sldLayoutMkLst>
            <pc:docMk/>
            <pc:sldMasterMk cId="3685705276" sldId="2147483660"/>
            <pc:sldLayoutMk cId="1804792475" sldId="2147483671"/>
          </pc:sldLayoutMkLst>
          <pc:spChg chg="mod">
            <ac:chgData name="Faye Lloyd-Jones" userId="5be62e60-938a-45cf-a6c7-349b69a1a2a8" providerId="ADAL" clId="{4D9AE697-E2B0-4A62-982C-7DDE99E9EF2A}" dt="2025-01-10T10:33:43.059" v="0"/>
            <ac:spMkLst>
              <pc:docMk/>
              <pc:sldMasterMk cId="3685705276" sldId="2147483660"/>
              <pc:sldLayoutMk cId="1804792475" sldId="2147483671"/>
              <ac:spMk id="2" creationId="{AD40187E-4925-D101-5C43-18AC01EA870D}"/>
            </ac:spMkLst>
          </pc:spChg>
          <pc:spChg chg="mod">
            <ac:chgData name="Faye Lloyd-Jones" userId="5be62e60-938a-45cf-a6c7-349b69a1a2a8" providerId="ADAL" clId="{4D9AE697-E2B0-4A62-982C-7DDE99E9EF2A}" dt="2025-01-10T10:33:43.059" v="0"/>
            <ac:spMkLst>
              <pc:docMk/>
              <pc:sldMasterMk cId="3685705276" sldId="2147483660"/>
              <pc:sldLayoutMk cId="1804792475" sldId="2147483671"/>
              <ac:spMk id="3" creationId="{A887BAAA-97EF-0D36-A59E-6FFD6A1BEB12}"/>
            </ac:spMkLst>
          </pc:spChg>
        </pc:sldLayoutChg>
      </pc:sldMasterChg>
      <pc:sldMasterChg chg="addSp del delSldLayout">
        <pc:chgData name="Faye Lloyd-Jones" userId="5be62e60-938a-45cf-a6c7-349b69a1a2a8" providerId="ADAL" clId="{4D9AE697-E2B0-4A62-982C-7DDE99E9EF2A}" dt="2025-01-10T10:39:51.209" v="37" actId="2696"/>
        <pc:sldMasterMkLst>
          <pc:docMk/>
          <pc:sldMasterMk cId="3488682926" sldId="2147483672"/>
        </pc:sldMasterMkLst>
        <pc:picChg chg="add">
          <ac:chgData name="Faye Lloyd-Jones" userId="5be62e60-938a-45cf-a6c7-349b69a1a2a8" providerId="ADAL" clId="{4D9AE697-E2B0-4A62-982C-7DDE99E9EF2A}" dt="2025-01-10T10:33:43.059" v="0"/>
          <ac:picMkLst>
            <pc:docMk/>
            <pc:sldMasterMk cId="3488682926" sldId="2147483672"/>
            <ac:picMk id="7" creationId="{B7E45910-59E9-8FDE-C6DE-561D6B1299D6}"/>
          </ac:picMkLst>
        </pc:picChg>
        <pc:picChg chg="add">
          <ac:chgData name="Faye Lloyd-Jones" userId="5be62e60-938a-45cf-a6c7-349b69a1a2a8" providerId="ADAL" clId="{4D9AE697-E2B0-4A62-982C-7DDE99E9EF2A}" dt="2025-01-10T10:33:43.059" v="0"/>
          <ac:picMkLst>
            <pc:docMk/>
            <pc:sldMasterMk cId="3488682926" sldId="2147483672"/>
            <ac:picMk id="8" creationId="{22137FDC-526C-12D1-E744-D1C5D9B2AC9C}"/>
          </ac:picMkLst>
        </pc:picChg>
        <pc:picChg chg="add">
          <ac:chgData name="Faye Lloyd-Jones" userId="5be62e60-938a-45cf-a6c7-349b69a1a2a8" providerId="ADAL" clId="{4D9AE697-E2B0-4A62-982C-7DDE99E9EF2A}" dt="2025-01-10T10:33:43.059" v="0"/>
          <ac:picMkLst>
            <pc:docMk/>
            <pc:sldMasterMk cId="3488682926" sldId="2147483672"/>
            <ac:picMk id="9" creationId="{8824840F-E238-CFBD-C802-2EF9CC44A562}"/>
          </ac:picMkLst>
        </pc:picChg>
        <pc:picChg chg="add">
          <ac:chgData name="Faye Lloyd-Jones" userId="5be62e60-938a-45cf-a6c7-349b69a1a2a8" providerId="ADAL" clId="{4D9AE697-E2B0-4A62-982C-7DDE99E9EF2A}" dt="2025-01-10T10:33:43.059" v="0"/>
          <ac:picMkLst>
            <pc:docMk/>
            <pc:sldMasterMk cId="3488682926" sldId="2147483672"/>
            <ac:picMk id="10" creationId="{85AA3970-8321-69A0-E1EC-9EF45B1587A2}"/>
          </ac:picMkLst>
        </pc:picChg>
        <pc:sldLayoutChg chg="del">
          <pc:chgData name="Faye Lloyd-Jones" userId="5be62e60-938a-45cf-a6c7-349b69a1a2a8" providerId="ADAL" clId="{4D9AE697-E2B0-4A62-982C-7DDE99E9EF2A}" dt="2025-01-10T10:39:51.209" v="37" actId="2696"/>
          <pc:sldLayoutMkLst>
            <pc:docMk/>
            <pc:sldMasterMk cId="3488682926" sldId="2147483672"/>
            <pc:sldLayoutMk cId="4006834840" sldId="2147483673"/>
          </pc:sldLayoutMkLst>
        </pc:sldLayoutChg>
        <pc:sldLayoutChg chg="del">
          <pc:chgData name="Faye Lloyd-Jones" userId="5be62e60-938a-45cf-a6c7-349b69a1a2a8" providerId="ADAL" clId="{4D9AE697-E2B0-4A62-982C-7DDE99E9EF2A}" dt="2025-01-10T10:39:51.209" v="37" actId="2696"/>
          <pc:sldLayoutMkLst>
            <pc:docMk/>
            <pc:sldMasterMk cId="3488682926" sldId="2147483672"/>
            <pc:sldLayoutMk cId="2118917853" sldId="2147483674"/>
          </pc:sldLayoutMkLst>
        </pc:sldLayoutChg>
        <pc:sldLayoutChg chg="del">
          <pc:chgData name="Faye Lloyd-Jones" userId="5be62e60-938a-45cf-a6c7-349b69a1a2a8" providerId="ADAL" clId="{4D9AE697-E2B0-4A62-982C-7DDE99E9EF2A}" dt="2025-01-10T10:39:51.209" v="37" actId="2696"/>
          <pc:sldLayoutMkLst>
            <pc:docMk/>
            <pc:sldMasterMk cId="3488682926" sldId="2147483672"/>
            <pc:sldLayoutMk cId="2508262485" sldId="2147483675"/>
          </pc:sldLayoutMkLst>
        </pc:sldLayoutChg>
        <pc:sldLayoutChg chg="del">
          <pc:chgData name="Faye Lloyd-Jones" userId="5be62e60-938a-45cf-a6c7-349b69a1a2a8" providerId="ADAL" clId="{4D9AE697-E2B0-4A62-982C-7DDE99E9EF2A}" dt="2025-01-10T10:39:51.209" v="37" actId="2696"/>
          <pc:sldLayoutMkLst>
            <pc:docMk/>
            <pc:sldMasterMk cId="3488682926" sldId="2147483672"/>
            <pc:sldLayoutMk cId="2480098822" sldId="2147483676"/>
          </pc:sldLayoutMkLst>
        </pc:sldLayoutChg>
        <pc:sldLayoutChg chg="del">
          <pc:chgData name="Faye Lloyd-Jones" userId="5be62e60-938a-45cf-a6c7-349b69a1a2a8" providerId="ADAL" clId="{4D9AE697-E2B0-4A62-982C-7DDE99E9EF2A}" dt="2025-01-10T10:39:51.209" v="37" actId="2696"/>
          <pc:sldLayoutMkLst>
            <pc:docMk/>
            <pc:sldMasterMk cId="3488682926" sldId="2147483672"/>
            <pc:sldLayoutMk cId="1440855038" sldId="2147483677"/>
          </pc:sldLayoutMkLst>
        </pc:sldLayoutChg>
        <pc:sldLayoutChg chg="del">
          <pc:chgData name="Faye Lloyd-Jones" userId="5be62e60-938a-45cf-a6c7-349b69a1a2a8" providerId="ADAL" clId="{4D9AE697-E2B0-4A62-982C-7DDE99E9EF2A}" dt="2025-01-10T10:39:51.209" v="37" actId="2696"/>
          <pc:sldLayoutMkLst>
            <pc:docMk/>
            <pc:sldMasterMk cId="3488682926" sldId="2147483672"/>
            <pc:sldLayoutMk cId="160587202" sldId="2147483678"/>
          </pc:sldLayoutMkLst>
        </pc:sldLayoutChg>
        <pc:sldLayoutChg chg="del">
          <pc:chgData name="Faye Lloyd-Jones" userId="5be62e60-938a-45cf-a6c7-349b69a1a2a8" providerId="ADAL" clId="{4D9AE697-E2B0-4A62-982C-7DDE99E9EF2A}" dt="2025-01-10T10:39:51.209" v="37" actId="2696"/>
          <pc:sldLayoutMkLst>
            <pc:docMk/>
            <pc:sldMasterMk cId="3488682926" sldId="2147483672"/>
            <pc:sldLayoutMk cId="2457207092" sldId="2147483679"/>
          </pc:sldLayoutMkLst>
        </pc:sldLayoutChg>
        <pc:sldLayoutChg chg="del">
          <pc:chgData name="Faye Lloyd-Jones" userId="5be62e60-938a-45cf-a6c7-349b69a1a2a8" providerId="ADAL" clId="{4D9AE697-E2B0-4A62-982C-7DDE99E9EF2A}" dt="2025-01-10T10:39:51.209" v="37" actId="2696"/>
          <pc:sldLayoutMkLst>
            <pc:docMk/>
            <pc:sldMasterMk cId="3488682926" sldId="2147483672"/>
            <pc:sldLayoutMk cId="3795477185" sldId="2147483680"/>
          </pc:sldLayoutMkLst>
        </pc:sldLayoutChg>
        <pc:sldLayoutChg chg="del">
          <pc:chgData name="Faye Lloyd-Jones" userId="5be62e60-938a-45cf-a6c7-349b69a1a2a8" providerId="ADAL" clId="{4D9AE697-E2B0-4A62-982C-7DDE99E9EF2A}" dt="2025-01-10T10:39:51.209" v="37" actId="2696"/>
          <pc:sldLayoutMkLst>
            <pc:docMk/>
            <pc:sldMasterMk cId="3488682926" sldId="2147483672"/>
            <pc:sldLayoutMk cId="2430612958" sldId="2147483681"/>
          </pc:sldLayoutMkLst>
        </pc:sldLayoutChg>
        <pc:sldLayoutChg chg="del">
          <pc:chgData name="Faye Lloyd-Jones" userId="5be62e60-938a-45cf-a6c7-349b69a1a2a8" providerId="ADAL" clId="{4D9AE697-E2B0-4A62-982C-7DDE99E9EF2A}" dt="2025-01-10T10:39:51.209" v="37" actId="2696"/>
          <pc:sldLayoutMkLst>
            <pc:docMk/>
            <pc:sldMasterMk cId="3488682926" sldId="2147483672"/>
            <pc:sldLayoutMk cId="140205878" sldId="2147483682"/>
          </pc:sldLayoutMkLst>
        </pc:sldLayoutChg>
        <pc:sldLayoutChg chg="del">
          <pc:chgData name="Faye Lloyd-Jones" userId="5be62e60-938a-45cf-a6c7-349b69a1a2a8" providerId="ADAL" clId="{4D9AE697-E2B0-4A62-982C-7DDE99E9EF2A}" dt="2025-01-10T10:39:51.209" v="37" actId="2696"/>
          <pc:sldLayoutMkLst>
            <pc:docMk/>
            <pc:sldMasterMk cId="3488682926" sldId="2147483672"/>
            <pc:sldLayoutMk cId="936169077" sldId="2147483683"/>
          </pc:sldLayoutMkLst>
        </pc:sldLayoutChg>
      </pc:sldMasterChg>
      <pc:sldMasterChg chg="addSp">
        <pc:chgData name="Faye Lloyd-Jones" userId="5be62e60-938a-45cf-a6c7-349b69a1a2a8" providerId="ADAL" clId="{4D9AE697-E2B0-4A62-982C-7DDE99E9EF2A}" dt="2025-01-10T10:33:43.059" v="0"/>
        <pc:sldMasterMkLst>
          <pc:docMk/>
          <pc:sldMasterMk cId="3250852725" sldId="2147483684"/>
        </pc:sldMasterMkLst>
        <pc:picChg chg="add">
          <ac:chgData name="Faye Lloyd-Jones" userId="5be62e60-938a-45cf-a6c7-349b69a1a2a8" providerId="ADAL" clId="{4D9AE697-E2B0-4A62-982C-7DDE99E9EF2A}" dt="2025-01-10T10:33:43.059" v="0"/>
          <ac:picMkLst>
            <pc:docMk/>
            <pc:sldMasterMk cId="3250852725" sldId="2147483684"/>
            <ac:picMk id="7" creationId="{D452200B-03A1-065F-17B4-F0FBF820A168}"/>
          </ac:picMkLst>
        </pc:picChg>
      </pc:sldMasterChg>
    </pc:docChg>
  </pc:docChgLst>
  <pc:docChgLst>
    <pc:chgData name="Faye Lloyd-Jones" userId="5be62e60-938a-45cf-a6c7-349b69a1a2a8" providerId="ADAL" clId="{3C549DDC-37C1-4B4E-B7D5-251981B9CCBD}"/>
    <pc:docChg chg="undo custSel addSld delSld modSld">
      <pc:chgData name="Faye Lloyd-Jones" userId="5be62e60-938a-45cf-a6c7-349b69a1a2a8" providerId="ADAL" clId="{3C549DDC-37C1-4B4E-B7D5-251981B9CCBD}" dt="2025-01-09T08:18:03.973" v="2492" actId="962"/>
      <pc:docMkLst>
        <pc:docMk/>
      </pc:docMkLst>
      <pc:sldChg chg="modSp mod">
        <pc:chgData name="Faye Lloyd-Jones" userId="5be62e60-938a-45cf-a6c7-349b69a1a2a8" providerId="ADAL" clId="{3C549DDC-37C1-4B4E-B7D5-251981B9CCBD}" dt="2025-01-09T08:16:31.636" v="2486" actId="33553"/>
        <pc:sldMkLst>
          <pc:docMk/>
          <pc:sldMk cId="918366454" sldId="256"/>
        </pc:sldMkLst>
        <pc:spChg chg="mod">
          <ac:chgData name="Faye Lloyd-Jones" userId="5be62e60-938a-45cf-a6c7-349b69a1a2a8" providerId="ADAL" clId="{3C549DDC-37C1-4B4E-B7D5-251981B9CCBD}" dt="2025-01-09T08:16:31.636" v="2486" actId="33553"/>
          <ac:spMkLst>
            <pc:docMk/>
            <pc:sldMk cId="918366454" sldId="256"/>
            <ac:spMk id="4" creationId="{9F8BBF3B-67FE-3CD5-D2D3-01AEF9378E64}"/>
          </ac:spMkLst>
        </pc:spChg>
      </pc:sldChg>
      <pc:sldChg chg="addSp delSp modSp mod">
        <pc:chgData name="Faye Lloyd-Jones" userId="5be62e60-938a-45cf-a6c7-349b69a1a2a8" providerId="ADAL" clId="{3C549DDC-37C1-4B4E-B7D5-251981B9CCBD}" dt="2025-01-09T08:16:28.887" v="2485" actId="33553"/>
        <pc:sldMkLst>
          <pc:docMk/>
          <pc:sldMk cId="216591690" sldId="257"/>
        </pc:sldMkLst>
        <pc:spChg chg="add del mod">
          <ac:chgData name="Faye Lloyd-Jones" userId="5be62e60-938a-45cf-a6c7-349b69a1a2a8" providerId="ADAL" clId="{3C549DDC-37C1-4B4E-B7D5-251981B9CCBD}" dt="2025-01-09T07:58:19.931" v="2477" actId="478"/>
          <ac:spMkLst>
            <pc:docMk/>
            <pc:sldMk cId="216591690" sldId="257"/>
            <ac:spMk id="2" creationId="{8AAC7D50-CAAE-2602-AE32-040D556776AB}"/>
          </ac:spMkLst>
        </pc:spChg>
        <pc:spChg chg="mod">
          <ac:chgData name="Faye Lloyd-Jones" userId="5be62e60-938a-45cf-a6c7-349b69a1a2a8" providerId="ADAL" clId="{3C549DDC-37C1-4B4E-B7D5-251981B9CCBD}" dt="2025-01-09T08:16:28.887" v="2485" actId="33553"/>
          <ac:spMkLst>
            <pc:docMk/>
            <pc:sldMk cId="216591690" sldId="257"/>
            <ac:spMk id="3" creationId="{DB5E62BA-9632-3622-B041-7E768FB47288}"/>
          </ac:spMkLst>
        </pc:spChg>
      </pc:sldChg>
      <pc:sldChg chg="modSp mod modNotesTx">
        <pc:chgData name="Faye Lloyd-Jones" userId="5be62e60-938a-45cf-a6c7-349b69a1a2a8" providerId="ADAL" clId="{3C549DDC-37C1-4B4E-B7D5-251981B9CCBD}" dt="2025-01-09T08:18:03.973" v="2492" actId="962"/>
        <pc:sldMkLst>
          <pc:docMk/>
          <pc:sldMk cId="644624828" sldId="258"/>
        </pc:sldMkLst>
        <pc:spChg chg="mod">
          <ac:chgData name="Faye Lloyd-Jones" userId="5be62e60-938a-45cf-a6c7-349b69a1a2a8" providerId="ADAL" clId="{3C549DDC-37C1-4B4E-B7D5-251981B9CCBD}" dt="2025-01-09T08:18:03.973" v="2492" actId="962"/>
          <ac:spMkLst>
            <pc:docMk/>
            <pc:sldMk cId="644624828" sldId="258"/>
            <ac:spMk id="6" creationId="{3FADDD25-0FA7-032F-F454-D0CF0BCC23B1}"/>
          </ac:spMkLst>
        </pc:spChg>
        <pc:picChg chg="mod">
          <ac:chgData name="Faye Lloyd-Jones" userId="5be62e60-938a-45cf-a6c7-349b69a1a2a8" providerId="ADAL" clId="{3C549DDC-37C1-4B4E-B7D5-251981B9CCBD}" dt="2025-01-09T07:58:55.599" v="2480" actId="962"/>
          <ac:picMkLst>
            <pc:docMk/>
            <pc:sldMk cId="644624828" sldId="258"/>
            <ac:picMk id="3" creationId="{24DEE376-2223-160A-DA6B-33FC380931B8}"/>
          </ac:picMkLst>
        </pc:picChg>
        <pc:picChg chg="mod">
          <ac:chgData name="Faye Lloyd-Jones" userId="5be62e60-938a-45cf-a6c7-349b69a1a2a8" providerId="ADAL" clId="{3C549DDC-37C1-4B4E-B7D5-251981B9CCBD}" dt="2025-01-09T08:18:03.190" v="2491" actId="962"/>
          <ac:picMkLst>
            <pc:docMk/>
            <pc:sldMk cId="644624828" sldId="258"/>
            <ac:picMk id="5" creationId="{6AB11CB3-372C-3F94-F567-F510D1C32F72}"/>
          </ac:picMkLst>
        </pc:picChg>
      </pc:sldChg>
      <pc:sldChg chg="modSp del mod">
        <pc:chgData name="Faye Lloyd-Jones" userId="5be62e60-938a-45cf-a6c7-349b69a1a2a8" providerId="ADAL" clId="{3C549DDC-37C1-4B4E-B7D5-251981B9CCBD}" dt="2025-01-07T14:16:39.471" v="2106" actId="2696"/>
        <pc:sldMkLst>
          <pc:docMk/>
          <pc:sldMk cId="1143391987" sldId="259"/>
        </pc:sldMkLst>
        <pc:spChg chg="mod">
          <ac:chgData name="Faye Lloyd-Jones" userId="5be62e60-938a-45cf-a6c7-349b69a1a2a8" providerId="ADAL" clId="{3C549DDC-37C1-4B4E-B7D5-251981B9CCBD}" dt="2025-01-07T13:46:26.957" v="597" actId="6549"/>
          <ac:spMkLst>
            <pc:docMk/>
            <pc:sldMk cId="1143391987" sldId="259"/>
            <ac:spMk id="3" creationId="{1E09778F-EC6D-0D64-49C1-D67949CC6EC7}"/>
          </ac:spMkLst>
        </pc:spChg>
      </pc:sldChg>
      <pc:sldChg chg="modSp del mod">
        <pc:chgData name="Faye Lloyd-Jones" userId="5be62e60-938a-45cf-a6c7-349b69a1a2a8" providerId="ADAL" clId="{3C549DDC-37C1-4B4E-B7D5-251981B9CCBD}" dt="2025-01-07T14:16:39.471" v="2106" actId="2696"/>
        <pc:sldMkLst>
          <pc:docMk/>
          <pc:sldMk cId="1224139243" sldId="260"/>
        </pc:sldMkLst>
        <pc:spChg chg="mod">
          <ac:chgData name="Faye Lloyd-Jones" userId="5be62e60-938a-45cf-a6c7-349b69a1a2a8" providerId="ADAL" clId="{3C549DDC-37C1-4B4E-B7D5-251981B9CCBD}" dt="2025-01-07T13:43:35.181" v="545" actId="20577"/>
          <ac:spMkLst>
            <pc:docMk/>
            <pc:sldMk cId="1224139243" sldId="260"/>
            <ac:spMk id="4" creationId="{A375592A-255D-71A3-C18B-0FCD77348671}"/>
          </ac:spMkLst>
        </pc:spChg>
      </pc:sldChg>
      <pc:sldChg chg="modSp del mod">
        <pc:chgData name="Faye Lloyd-Jones" userId="5be62e60-938a-45cf-a6c7-349b69a1a2a8" providerId="ADAL" clId="{3C549DDC-37C1-4B4E-B7D5-251981B9CCBD}" dt="2025-01-07T14:16:39.471" v="2106" actId="2696"/>
        <pc:sldMkLst>
          <pc:docMk/>
          <pc:sldMk cId="463798013" sldId="261"/>
        </pc:sldMkLst>
        <pc:spChg chg="mod">
          <ac:chgData name="Faye Lloyd-Jones" userId="5be62e60-938a-45cf-a6c7-349b69a1a2a8" providerId="ADAL" clId="{3C549DDC-37C1-4B4E-B7D5-251981B9CCBD}" dt="2025-01-07T13:46:21.049" v="596" actId="20577"/>
          <ac:spMkLst>
            <pc:docMk/>
            <pc:sldMk cId="463798013" sldId="261"/>
            <ac:spMk id="2" creationId="{FB395090-9039-B660-D184-BAC5F8CF24F5}"/>
          </ac:spMkLst>
        </pc:spChg>
      </pc:sldChg>
      <pc:sldChg chg="modSp mod modNotesTx">
        <pc:chgData name="Faye Lloyd-Jones" userId="5be62e60-938a-45cf-a6c7-349b69a1a2a8" providerId="ADAL" clId="{3C549DDC-37C1-4B4E-B7D5-251981B9CCBD}" dt="2025-01-09T08:16:37.420" v="2488" actId="33553"/>
        <pc:sldMkLst>
          <pc:docMk/>
          <pc:sldMk cId="4145136641" sldId="262"/>
        </pc:sldMkLst>
        <pc:spChg chg="mod">
          <ac:chgData name="Faye Lloyd-Jones" userId="5be62e60-938a-45cf-a6c7-349b69a1a2a8" providerId="ADAL" clId="{3C549DDC-37C1-4B4E-B7D5-251981B9CCBD}" dt="2025-01-09T07:57:55.646" v="2474" actId="962"/>
          <ac:spMkLst>
            <pc:docMk/>
            <pc:sldMk cId="4145136641" sldId="262"/>
            <ac:spMk id="2" creationId="{8600C58D-A576-6BFC-06FF-FCF6C110802A}"/>
          </ac:spMkLst>
        </pc:spChg>
        <pc:spChg chg="mod">
          <ac:chgData name="Faye Lloyd-Jones" userId="5be62e60-938a-45cf-a6c7-349b69a1a2a8" providerId="ADAL" clId="{3C549DDC-37C1-4B4E-B7D5-251981B9CCBD}" dt="2025-01-09T08:16:37.420" v="2488" actId="33553"/>
          <ac:spMkLst>
            <pc:docMk/>
            <pc:sldMk cId="4145136641" sldId="262"/>
            <ac:spMk id="6" creationId="{3FADDD25-0FA7-032F-F454-D0CF0BCC23B1}"/>
          </ac:spMkLst>
        </pc:spChg>
        <pc:picChg chg="mod">
          <ac:chgData name="Faye Lloyd-Jones" userId="5be62e60-938a-45cf-a6c7-349b69a1a2a8" providerId="ADAL" clId="{3C549DDC-37C1-4B4E-B7D5-251981B9CCBD}" dt="2025-01-09T07:59:20.657" v="2484" actId="962"/>
          <ac:picMkLst>
            <pc:docMk/>
            <pc:sldMk cId="4145136641" sldId="262"/>
            <ac:picMk id="3" creationId="{24DEE376-2223-160A-DA6B-33FC380931B8}"/>
          </ac:picMkLst>
        </pc:picChg>
        <pc:picChg chg="mod">
          <ac:chgData name="Faye Lloyd-Jones" userId="5be62e60-938a-45cf-a6c7-349b69a1a2a8" providerId="ADAL" clId="{3C549DDC-37C1-4B4E-B7D5-251981B9CCBD}" dt="2025-01-09T07:59:12.895" v="2483" actId="962"/>
          <ac:picMkLst>
            <pc:docMk/>
            <pc:sldMk cId="4145136641" sldId="262"/>
            <ac:picMk id="5" creationId="{6AB11CB3-372C-3F94-F567-F510D1C32F72}"/>
          </ac:picMkLst>
        </pc:picChg>
        <pc:cxnChg chg="mod">
          <ac:chgData name="Faye Lloyd-Jones" userId="5be62e60-938a-45cf-a6c7-349b69a1a2a8" providerId="ADAL" clId="{3C549DDC-37C1-4B4E-B7D5-251981B9CCBD}" dt="2025-01-09T07:57:57.826" v="2475" actId="962"/>
          <ac:cxnSpMkLst>
            <pc:docMk/>
            <pc:sldMk cId="4145136641" sldId="262"/>
            <ac:cxnSpMk id="7" creationId="{9F834B53-AB39-081A-34D8-26BA21CC100A}"/>
          </ac:cxnSpMkLst>
        </pc:cxnChg>
      </pc:sldChg>
      <pc:sldChg chg="addSp modSp new mod modNotesTx">
        <pc:chgData name="Faye Lloyd-Jones" userId="5be62e60-938a-45cf-a6c7-349b69a1a2a8" providerId="ADAL" clId="{3C549DDC-37C1-4B4E-B7D5-251981B9CCBD}" dt="2025-01-09T08:16:40.080" v="2489" actId="33553"/>
        <pc:sldMkLst>
          <pc:docMk/>
          <pc:sldMk cId="4106309959" sldId="263"/>
        </pc:sldMkLst>
        <pc:spChg chg="add mod">
          <ac:chgData name="Faye Lloyd-Jones" userId="5be62e60-938a-45cf-a6c7-349b69a1a2a8" providerId="ADAL" clId="{3C549DDC-37C1-4B4E-B7D5-251981B9CCBD}" dt="2025-01-09T08:16:40.080" v="2489" actId="33553"/>
          <ac:spMkLst>
            <pc:docMk/>
            <pc:sldMk cId="4106309959" sldId="263"/>
            <ac:spMk id="2" creationId="{DA5808BE-3C5A-6D80-7273-BE4E29CF4225}"/>
          </ac:spMkLst>
        </pc:spChg>
        <pc:spChg chg="add mod">
          <ac:chgData name="Faye Lloyd-Jones" userId="5be62e60-938a-45cf-a6c7-349b69a1a2a8" providerId="ADAL" clId="{3C549DDC-37C1-4B4E-B7D5-251981B9CCBD}" dt="2025-01-09T07:56:52.026" v="2473" actId="1035"/>
          <ac:spMkLst>
            <pc:docMk/>
            <pc:sldMk cId="4106309959" sldId="263"/>
            <ac:spMk id="3" creationId="{2CB8882F-4B74-A887-B2F3-2DA1CF16C462}"/>
          </ac:spMkLst>
        </pc:spChg>
      </pc:sldChg>
      <pc:sldChg chg="addSp modSp add mod">
        <pc:chgData name="Faye Lloyd-Jones" userId="5be62e60-938a-45cf-a6c7-349b69a1a2a8" providerId="ADAL" clId="{3C549DDC-37C1-4B4E-B7D5-251981B9CCBD}" dt="2025-01-09T08:16:42.122" v="2490" actId="33553"/>
        <pc:sldMkLst>
          <pc:docMk/>
          <pc:sldMk cId="1735571654" sldId="264"/>
        </pc:sldMkLst>
        <pc:spChg chg="mod">
          <ac:chgData name="Faye Lloyd-Jones" userId="5be62e60-938a-45cf-a6c7-349b69a1a2a8" providerId="ADAL" clId="{3C549DDC-37C1-4B4E-B7D5-251981B9CCBD}" dt="2025-01-09T08:16:42.122" v="2490" actId="33553"/>
          <ac:spMkLst>
            <pc:docMk/>
            <pc:sldMk cId="1735571654" sldId="264"/>
            <ac:spMk id="2" creationId="{DA5808BE-3C5A-6D80-7273-BE4E29CF4225}"/>
          </ac:spMkLst>
        </pc:spChg>
        <pc:spChg chg="add mod">
          <ac:chgData name="Faye Lloyd-Jones" userId="5be62e60-938a-45cf-a6c7-349b69a1a2a8" providerId="ADAL" clId="{3C549DDC-37C1-4B4E-B7D5-251981B9CCBD}" dt="2025-01-07T14:16:19.948" v="2105" actId="20577"/>
          <ac:spMkLst>
            <pc:docMk/>
            <pc:sldMk cId="1735571654" sldId="264"/>
            <ac:spMk id="4" creationId="{4B29708D-CEB4-C5E8-5E4C-439DE4FCA7F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A188A2-41CB-4C55-A8AF-E6903DA6B94D}" type="datetimeFigureOut">
              <a:rPr lang="en-GB" smtClean="0"/>
              <a:t>10/01/2025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51ED01-0D5E-40CC-B93F-1F44ADF79F2D}" type="slidenum">
              <a:rPr lang="en-GB" smtClean="0"/>
              <a:t>‹#›</a:t>
            </a:fld>
            <a:endParaRPr lang="en-GB"/>
          </a:p>
        </p:txBody>
      </p:sp>
    </p:spTree>
    <p:extLst>
      <p:ext uri="{BB962C8B-B14F-4D97-AF65-F5344CB8AC3E}">
        <p14:creationId xmlns:p14="http://schemas.microsoft.com/office/powerpoint/2010/main" val="1658677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alvationist.org.uk/resources/key-dates/self-denial-resourc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Self-Denial 2025 videos can be found at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https://www.salvationist.org.uk/resources/key-dates/self-denial-resources</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4051ED01-0D5E-40CC-B93F-1F44ADF79F2D}" type="slidenum">
              <a:rPr lang="en-GB" smtClean="0"/>
              <a:t>2</a:t>
            </a:fld>
            <a:endParaRPr lang="en-GB"/>
          </a:p>
        </p:txBody>
      </p:sp>
    </p:spTree>
    <p:extLst>
      <p:ext uri="{BB962C8B-B14F-4D97-AF65-F5344CB8AC3E}">
        <p14:creationId xmlns:p14="http://schemas.microsoft.com/office/powerpoint/2010/main" val="4226918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Use a map/globe or the image on screen and ask volunteers to come forward to try and locate Indonesia. The next slide reveals the answer. </a:t>
            </a:r>
          </a:p>
        </p:txBody>
      </p:sp>
      <p:sp>
        <p:nvSpPr>
          <p:cNvPr id="4" name="Slide Number Placeholder 3"/>
          <p:cNvSpPr>
            <a:spLocks noGrp="1"/>
          </p:cNvSpPr>
          <p:nvPr>
            <p:ph type="sldNum" sz="quarter" idx="5"/>
          </p:nvPr>
        </p:nvSpPr>
        <p:spPr/>
        <p:txBody>
          <a:bodyPr/>
          <a:lstStyle/>
          <a:p>
            <a:fld id="{4051ED01-0D5E-40CC-B93F-1F44ADF79F2D}" type="slidenum">
              <a:rPr lang="en-GB" smtClean="0"/>
              <a:t>3</a:t>
            </a:fld>
            <a:endParaRPr lang="en-GB"/>
          </a:p>
        </p:txBody>
      </p:sp>
    </p:spTree>
    <p:extLst>
      <p:ext uri="{BB962C8B-B14F-4D97-AF65-F5344CB8AC3E}">
        <p14:creationId xmlns:p14="http://schemas.microsoft.com/office/powerpoint/2010/main" val="1307158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Indonesia is the largest country in Southeast Asia (the bright red islands circled) and is made up of over 18,000 islands. Indonesia has a population of around 277.5 million people (2023) making it the fourth most populated country in the world. </a:t>
            </a:r>
          </a:p>
        </p:txBody>
      </p:sp>
      <p:sp>
        <p:nvSpPr>
          <p:cNvPr id="4" name="Slide Number Placeholder 3"/>
          <p:cNvSpPr>
            <a:spLocks noGrp="1"/>
          </p:cNvSpPr>
          <p:nvPr>
            <p:ph type="sldNum" sz="quarter" idx="5"/>
          </p:nvPr>
        </p:nvSpPr>
        <p:spPr/>
        <p:txBody>
          <a:bodyPr/>
          <a:lstStyle/>
          <a:p>
            <a:fld id="{4051ED01-0D5E-40CC-B93F-1F44ADF79F2D}" type="slidenum">
              <a:rPr lang="en-GB" smtClean="0"/>
              <a:t>4</a:t>
            </a:fld>
            <a:endParaRPr lang="en-GB"/>
          </a:p>
        </p:txBody>
      </p:sp>
    </p:spTree>
    <p:extLst>
      <p:ext uri="{BB962C8B-B14F-4D97-AF65-F5344CB8AC3E}">
        <p14:creationId xmlns:p14="http://schemas.microsoft.com/office/powerpoint/2010/main" val="1072783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After the video, use the written prayer on this slide and the next to reflect on last year's appeal and pray as we start this year’s appeal. </a:t>
            </a:r>
          </a:p>
        </p:txBody>
      </p:sp>
      <p:sp>
        <p:nvSpPr>
          <p:cNvPr id="4" name="Slide Number Placeholder 3"/>
          <p:cNvSpPr>
            <a:spLocks noGrp="1"/>
          </p:cNvSpPr>
          <p:nvPr>
            <p:ph type="sldNum" sz="quarter" idx="5"/>
          </p:nvPr>
        </p:nvSpPr>
        <p:spPr/>
        <p:txBody>
          <a:bodyPr/>
          <a:lstStyle/>
          <a:p>
            <a:fld id="{4051ED01-0D5E-40CC-B93F-1F44ADF79F2D}" type="slidenum">
              <a:rPr lang="en-GB" smtClean="0"/>
              <a:t>5</a:t>
            </a:fld>
            <a:endParaRPr lang="en-GB"/>
          </a:p>
        </p:txBody>
      </p:sp>
    </p:spTree>
    <p:extLst>
      <p:ext uri="{BB962C8B-B14F-4D97-AF65-F5344CB8AC3E}">
        <p14:creationId xmlns:p14="http://schemas.microsoft.com/office/powerpoint/2010/main" val="1941355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2476-0FFA-CE97-EFBA-B6A976B7B9DF}"/>
              </a:ext>
            </a:extLst>
          </p:cNvPr>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1EDFCFA8-4BE5-33F0-BE83-4312D9B4BAD6}"/>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E190876-2855-6E20-FC90-1988BBDC833F}"/>
              </a:ext>
            </a:extLst>
          </p:cNvPr>
          <p:cNvSpPr>
            <a:spLocks noGrp="1"/>
          </p:cNvSpPr>
          <p:nvPr>
            <p:ph type="dt" sz="half" idx="10"/>
          </p:nvPr>
        </p:nvSpPr>
        <p:spPr/>
        <p:txBody>
          <a:bodyPr/>
          <a:lstStyle/>
          <a:p>
            <a:fld id="{2942B555-CFF1-413B-9630-0665C8938B27}" type="datetimeFigureOut">
              <a:rPr lang="en-GB" smtClean="0"/>
              <a:t>10/01/2025</a:t>
            </a:fld>
            <a:endParaRPr lang="en-GB"/>
          </a:p>
        </p:txBody>
      </p:sp>
      <p:sp>
        <p:nvSpPr>
          <p:cNvPr id="5" name="Footer Placeholder 4">
            <a:extLst>
              <a:ext uri="{FF2B5EF4-FFF2-40B4-BE49-F238E27FC236}">
                <a16:creationId xmlns:a16="http://schemas.microsoft.com/office/drawing/2014/main" id="{EE63A529-01FC-D476-6D06-90D0114938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B977F2-463C-C8EE-A38B-B1AD40365AE8}"/>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1967662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E6A9B-703E-BCA5-1287-886871701647}"/>
              </a:ext>
            </a:extLst>
          </p:cNvPr>
          <p:cNvSpPr>
            <a:spLocks noGrp="1"/>
          </p:cNvSpPr>
          <p:nvPr>
            <p:ph type="title"/>
          </p:nvPr>
        </p:nvSpPr>
        <p:spPr>
          <a:xfrm>
            <a:off x="628650" y="365125"/>
            <a:ext cx="3250380" cy="2921000"/>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BC28C5-30FE-9261-1460-7921C1D87A43}"/>
              </a:ext>
            </a:extLst>
          </p:cNvPr>
          <p:cNvSpPr>
            <a:spLocks noGrp="1"/>
          </p:cNvSpPr>
          <p:nvPr>
            <p:ph type="body" orient="vert" idx="1"/>
          </p:nvPr>
        </p:nvSpPr>
        <p:spPr>
          <a:xfrm>
            <a:off x="628650" y="1590675"/>
            <a:ext cx="1814513" cy="45862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E0C99E-C5EA-9917-84FA-528F08F223CE}"/>
              </a:ext>
            </a:extLst>
          </p:cNvPr>
          <p:cNvSpPr>
            <a:spLocks noGrp="1"/>
          </p:cNvSpPr>
          <p:nvPr>
            <p:ph type="dt" sz="half" idx="10"/>
          </p:nvPr>
        </p:nvSpPr>
        <p:spPr/>
        <p:txBody>
          <a:bodyPr/>
          <a:lstStyle/>
          <a:p>
            <a:fld id="{2942B555-CFF1-413B-9630-0665C8938B27}" type="datetimeFigureOut">
              <a:rPr lang="en-GB" smtClean="0"/>
              <a:t>10/01/2025</a:t>
            </a:fld>
            <a:endParaRPr lang="en-GB"/>
          </a:p>
        </p:txBody>
      </p:sp>
      <p:sp>
        <p:nvSpPr>
          <p:cNvPr id="5" name="Footer Placeholder 4">
            <a:extLst>
              <a:ext uri="{FF2B5EF4-FFF2-40B4-BE49-F238E27FC236}">
                <a16:creationId xmlns:a16="http://schemas.microsoft.com/office/drawing/2014/main" id="{377B436B-5885-1525-653B-BD72B42D6B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310FBC-61F8-637F-BB7D-EF7BD1E30981}"/>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3513746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40187E-4925-D101-5C43-18AC01EA870D}"/>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87BAAA-97EF-0D36-A59E-6FFD6A1BEB12}"/>
              </a:ext>
            </a:extLst>
          </p:cNvPr>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067598-099F-23AF-EE1E-D4B172A1E94E}"/>
              </a:ext>
            </a:extLst>
          </p:cNvPr>
          <p:cNvSpPr>
            <a:spLocks noGrp="1"/>
          </p:cNvSpPr>
          <p:nvPr>
            <p:ph type="dt" sz="half" idx="10"/>
          </p:nvPr>
        </p:nvSpPr>
        <p:spPr/>
        <p:txBody>
          <a:bodyPr/>
          <a:lstStyle/>
          <a:p>
            <a:fld id="{2942B555-CFF1-413B-9630-0665C8938B27}" type="datetimeFigureOut">
              <a:rPr lang="en-GB" smtClean="0"/>
              <a:t>10/01/2025</a:t>
            </a:fld>
            <a:endParaRPr lang="en-GB"/>
          </a:p>
        </p:txBody>
      </p:sp>
      <p:sp>
        <p:nvSpPr>
          <p:cNvPr id="5" name="Footer Placeholder 4">
            <a:extLst>
              <a:ext uri="{FF2B5EF4-FFF2-40B4-BE49-F238E27FC236}">
                <a16:creationId xmlns:a16="http://schemas.microsoft.com/office/drawing/2014/main" id="{1B6AF0E4-B066-07A7-3068-43EC3C535A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7663AE-A32D-C54E-9A40-92EA2DD5710D}"/>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1804792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968445-05FD-4458-8E31-88A7EFA784C2}" type="datetimeFigureOut">
              <a:rPr lang="en-GB" smtClean="0"/>
              <a:t>10/01/2025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1713317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968445-05FD-4458-8E31-88A7EFA784C2}" type="datetimeFigureOut">
              <a:rPr lang="en-GB" smtClean="0"/>
              <a:t>10/01/2025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1706144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968445-05FD-4458-8E31-88A7EFA784C2}" type="datetimeFigureOut">
              <a:rPr lang="en-GB" smtClean="0"/>
              <a:t>10/01/2025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3472342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968445-05FD-4458-8E31-88A7EFA784C2}" type="datetimeFigureOut">
              <a:rPr lang="en-GB" smtClean="0"/>
              <a:t>10/01/2025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3764596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968445-05FD-4458-8E31-88A7EFA784C2}" type="datetimeFigureOut">
              <a:rPr lang="en-GB" smtClean="0"/>
              <a:t>10/01/2025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2987096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968445-05FD-4458-8E31-88A7EFA784C2}" type="datetimeFigureOut">
              <a:rPr lang="en-GB" smtClean="0"/>
              <a:t>10/01/2025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349563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68445-05FD-4458-8E31-88A7EFA784C2}" type="datetimeFigureOut">
              <a:rPr lang="en-GB" smtClean="0"/>
              <a:t>10/01/2025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3985755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968445-05FD-4458-8E31-88A7EFA784C2}" type="datetimeFigureOut">
              <a:rPr lang="en-GB" smtClean="0"/>
              <a:t>10/01/2025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3723929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0D951-BCEE-7344-C680-5040A5E2810A}"/>
              </a:ext>
            </a:extLst>
          </p:cNvPr>
          <p:cNvSpPr>
            <a:spLocks noGrp="1"/>
          </p:cNvSpPr>
          <p:nvPr>
            <p:ph type="title"/>
          </p:nvPr>
        </p:nvSpPr>
        <p:spPr>
          <a:xfrm>
            <a:off x="628650" y="365125"/>
            <a:ext cx="3250380" cy="2921000"/>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8396E7-1972-4927-F429-8DDD4A0211FE}"/>
              </a:ext>
            </a:extLst>
          </p:cNvPr>
          <p:cNvSpPr>
            <a:spLocks noGrp="1"/>
          </p:cNvSpPr>
          <p:nvPr>
            <p:ph idx="1"/>
          </p:nvPr>
        </p:nvSpPr>
        <p:spPr>
          <a:xfrm>
            <a:off x="628650" y="1590675"/>
            <a:ext cx="1814513" cy="45862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82DC63-EBCD-6398-F64D-CE4D0C2EDB0C}"/>
              </a:ext>
            </a:extLst>
          </p:cNvPr>
          <p:cNvSpPr>
            <a:spLocks noGrp="1"/>
          </p:cNvSpPr>
          <p:nvPr>
            <p:ph type="dt" sz="half" idx="10"/>
          </p:nvPr>
        </p:nvSpPr>
        <p:spPr/>
        <p:txBody>
          <a:bodyPr/>
          <a:lstStyle/>
          <a:p>
            <a:fld id="{2942B555-CFF1-413B-9630-0665C8938B27}" type="datetimeFigureOut">
              <a:rPr lang="en-GB" smtClean="0"/>
              <a:t>10/01/2025</a:t>
            </a:fld>
            <a:endParaRPr lang="en-GB"/>
          </a:p>
        </p:txBody>
      </p:sp>
      <p:sp>
        <p:nvSpPr>
          <p:cNvPr id="5" name="Footer Placeholder 4">
            <a:extLst>
              <a:ext uri="{FF2B5EF4-FFF2-40B4-BE49-F238E27FC236}">
                <a16:creationId xmlns:a16="http://schemas.microsoft.com/office/drawing/2014/main" id="{45FACDAA-D803-D4E4-1B24-4AE281319B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9628CF-430E-D7E1-4EEA-9998A84CB7A9}"/>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2523038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968445-05FD-4458-8E31-88A7EFA784C2}" type="datetimeFigureOut">
              <a:rPr lang="en-GB" smtClean="0"/>
              <a:t>10/01/2025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1726673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968445-05FD-4458-8E31-88A7EFA784C2}" type="datetimeFigureOut">
              <a:rPr lang="en-GB" smtClean="0"/>
              <a:t>10/01/2025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1224636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968445-05FD-4458-8E31-88A7EFA784C2}" type="datetimeFigureOut">
              <a:rPr lang="en-GB" smtClean="0"/>
              <a:t>10/01/2025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4037606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FA620-B31D-8BA8-8935-F4A4B3F93C27}"/>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2CCAF09-E705-E2F3-1F0A-8615C335B2C0}"/>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833871-1400-C3C9-0977-BB4C0FF533E1}"/>
              </a:ext>
            </a:extLst>
          </p:cNvPr>
          <p:cNvSpPr>
            <a:spLocks noGrp="1"/>
          </p:cNvSpPr>
          <p:nvPr>
            <p:ph type="dt" sz="half" idx="10"/>
          </p:nvPr>
        </p:nvSpPr>
        <p:spPr/>
        <p:txBody>
          <a:bodyPr/>
          <a:lstStyle/>
          <a:p>
            <a:fld id="{2942B555-CFF1-413B-9630-0665C8938B27}" type="datetimeFigureOut">
              <a:rPr lang="en-GB" smtClean="0"/>
              <a:t>10/01/2025</a:t>
            </a:fld>
            <a:endParaRPr lang="en-GB"/>
          </a:p>
        </p:txBody>
      </p:sp>
      <p:sp>
        <p:nvSpPr>
          <p:cNvPr id="5" name="Footer Placeholder 4">
            <a:extLst>
              <a:ext uri="{FF2B5EF4-FFF2-40B4-BE49-F238E27FC236}">
                <a16:creationId xmlns:a16="http://schemas.microsoft.com/office/drawing/2014/main" id="{549FCB81-9CDF-6C75-DC00-31E0E432CC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3A4E31-7867-F8B4-E586-9A41CC3181EF}"/>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1126513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AE4C7-84E0-EB7B-B159-4258CE8CC17C}"/>
              </a:ext>
            </a:extLst>
          </p:cNvPr>
          <p:cNvSpPr>
            <a:spLocks noGrp="1"/>
          </p:cNvSpPr>
          <p:nvPr>
            <p:ph type="title"/>
          </p:nvPr>
        </p:nvSpPr>
        <p:spPr>
          <a:xfrm>
            <a:off x="628650" y="365125"/>
            <a:ext cx="3250380" cy="2921000"/>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A62F44E-68A0-A62F-0E7A-53E553384F5E}"/>
              </a:ext>
            </a:extLst>
          </p:cNvPr>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CCCD5D8-46D7-2A0E-7847-7EB14CFBC696}"/>
              </a:ext>
            </a:extLst>
          </p:cNvPr>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BDBBE02-02A2-25C8-8F44-7E1760542F12}"/>
              </a:ext>
            </a:extLst>
          </p:cNvPr>
          <p:cNvSpPr>
            <a:spLocks noGrp="1"/>
          </p:cNvSpPr>
          <p:nvPr>
            <p:ph type="dt" sz="half" idx="10"/>
          </p:nvPr>
        </p:nvSpPr>
        <p:spPr/>
        <p:txBody>
          <a:bodyPr/>
          <a:lstStyle/>
          <a:p>
            <a:fld id="{2942B555-CFF1-413B-9630-0665C8938B27}" type="datetimeFigureOut">
              <a:rPr lang="en-GB" smtClean="0"/>
              <a:t>10/01/2025</a:t>
            </a:fld>
            <a:endParaRPr lang="en-GB"/>
          </a:p>
        </p:txBody>
      </p:sp>
      <p:sp>
        <p:nvSpPr>
          <p:cNvPr id="6" name="Footer Placeholder 5">
            <a:extLst>
              <a:ext uri="{FF2B5EF4-FFF2-40B4-BE49-F238E27FC236}">
                <a16:creationId xmlns:a16="http://schemas.microsoft.com/office/drawing/2014/main" id="{FAE13019-6B81-BFB7-9AF6-8BFFD02CE3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508D0B-033D-1AB8-3653-F5B6660D7C61}"/>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3103441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CFAB3-0CDC-97D7-DFE0-600BAE543263}"/>
              </a:ext>
            </a:extLst>
          </p:cNvPr>
          <p:cNvSpPr>
            <a:spLocks noGrp="1"/>
          </p:cNvSpPr>
          <p:nvPr>
            <p:ph type="title"/>
          </p:nvPr>
        </p:nvSpPr>
        <p:spPr>
          <a:xfrm>
            <a:off x="629841" y="365126"/>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7EF37D-1EE3-2A17-0315-0DC8FC6FCEF9}"/>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2DB3A1C-5BED-3CBD-23BD-39949329A79F}"/>
              </a:ext>
            </a:extLst>
          </p:cNvPr>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57F58A6-B1B7-9CFC-504E-BF9784BC1E43}"/>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79C5D30-0F6E-CB76-595E-91944CC85C0F}"/>
              </a:ext>
            </a:extLst>
          </p:cNvPr>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68606BF-46C1-0340-F0DC-B1D62336B1BF}"/>
              </a:ext>
            </a:extLst>
          </p:cNvPr>
          <p:cNvSpPr>
            <a:spLocks noGrp="1"/>
          </p:cNvSpPr>
          <p:nvPr>
            <p:ph type="dt" sz="half" idx="10"/>
          </p:nvPr>
        </p:nvSpPr>
        <p:spPr/>
        <p:txBody>
          <a:bodyPr/>
          <a:lstStyle/>
          <a:p>
            <a:fld id="{2942B555-CFF1-413B-9630-0665C8938B27}" type="datetimeFigureOut">
              <a:rPr lang="en-GB" smtClean="0"/>
              <a:t>10/01/2025</a:t>
            </a:fld>
            <a:endParaRPr lang="en-GB"/>
          </a:p>
        </p:txBody>
      </p:sp>
      <p:sp>
        <p:nvSpPr>
          <p:cNvPr id="8" name="Footer Placeholder 7">
            <a:extLst>
              <a:ext uri="{FF2B5EF4-FFF2-40B4-BE49-F238E27FC236}">
                <a16:creationId xmlns:a16="http://schemas.microsoft.com/office/drawing/2014/main" id="{8E03254B-0B8F-C700-4AE4-052796783E7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B89DE3F-1076-8BE7-63A6-360C93ABF98D}"/>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1345648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CAA9F-6FD9-E6A6-99F4-D375D7F88087}"/>
              </a:ext>
            </a:extLst>
          </p:cNvPr>
          <p:cNvSpPr>
            <a:spLocks noGrp="1"/>
          </p:cNvSpPr>
          <p:nvPr>
            <p:ph type="title"/>
          </p:nvPr>
        </p:nvSpPr>
        <p:spPr>
          <a:xfrm>
            <a:off x="628650" y="365125"/>
            <a:ext cx="3250380" cy="2921000"/>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D6B19E-1123-ECC3-3D66-690C662FE5C4}"/>
              </a:ext>
            </a:extLst>
          </p:cNvPr>
          <p:cNvSpPr>
            <a:spLocks noGrp="1"/>
          </p:cNvSpPr>
          <p:nvPr>
            <p:ph type="dt" sz="half" idx="10"/>
          </p:nvPr>
        </p:nvSpPr>
        <p:spPr/>
        <p:txBody>
          <a:bodyPr/>
          <a:lstStyle/>
          <a:p>
            <a:fld id="{2942B555-CFF1-413B-9630-0665C8938B27}" type="datetimeFigureOut">
              <a:rPr lang="en-GB" smtClean="0"/>
              <a:t>10/01/2025</a:t>
            </a:fld>
            <a:endParaRPr lang="en-GB"/>
          </a:p>
        </p:txBody>
      </p:sp>
      <p:sp>
        <p:nvSpPr>
          <p:cNvPr id="4" name="Footer Placeholder 3">
            <a:extLst>
              <a:ext uri="{FF2B5EF4-FFF2-40B4-BE49-F238E27FC236}">
                <a16:creationId xmlns:a16="http://schemas.microsoft.com/office/drawing/2014/main" id="{B9F9B66D-0AFB-8FA9-096E-3BBB4D25D3A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59334F4-3A2F-1382-AC93-BEF592A6912A}"/>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3197747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47A9F4-3E28-7B7A-0AAA-D67D33F82778}"/>
              </a:ext>
            </a:extLst>
          </p:cNvPr>
          <p:cNvSpPr>
            <a:spLocks noGrp="1"/>
          </p:cNvSpPr>
          <p:nvPr>
            <p:ph type="dt" sz="half" idx="10"/>
          </p:nvPr>
        </p:nvSpPr>
        <p:spPr/>
        <p:txBody>
          <a:bodyPr/>
          <a:lstStyle/>
          <a:p>
            <a:fld id="{2942B555-CFF1-413B-9630-0665C8938B27}" type="datetimeFigureOut">
              <a:rPr lang="en-GB" smtClean="0"/>
              <a:t>10/01/2025</a:t>
            </a:fld>
            <a:endParaRPr lang="en-GB"/>
          </a:p>
        </p:txBody>
      </p:sp>
      <p:sp>
        <p:nvSpPr>
          <p:cNvPr id="3" name="Footer Placeholder 2">
            <a:extLst>
              <a:ext uri="{FF2B5EF4-FFF2-40B4-BE49-F238E27FC236}">
                <a16:creationId xmlns:a16="http://schemas.microsoft.com/office/drawing/2014/main" id="{05CB602E-E3B1-0428-B049-4530F604582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D995C64-0D21-F8DE-68AD-CE40ACF33010}"/>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1279126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7465-4127-9EFA-F905-4D5F124F7317}"/>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C382E9C-558F-5AD1-D045-ED88104B3582}"/>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6A58988-685B-8512-C794-C40D192B75D3}"/>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592ACCD-B458-BDBF-066A-5DE462D16443}"/>
              </a:ext>
            </a:extLst>
          </p:cNvPr>
          <p:cNvSpPr>
            <a:spLocks noGrp="1"/>
          </p:cNvSpPr>
          <p:nvPr>
            <p:ph type="dt" sz="half" idx="10"/>
          </p:nvPr>
        </p:nvSpPr>
        <p:spPr/>
        <p:txBody>
          <a:bodyPr/>
          <a:lstStyle/>
          <a:p>
            <a:fld id="{2942B555-CFF1-413B-9630-0665C8938B27}" type="datetimeFigureOut">
              <a:rPr lang="en-GB" smtClean="0"/>
              <a:t>10/01/2025</a:t>
            </a:fld>
            <a:endParaRPr lang="en-GB"/>
          </a:p>
        </p:txBody>
      </p:sp>
      <p:sp>
        <p:nvSpPr>
          <p:cNvPr id="6" name="Footer Placeholder 5">
            <a:extLst>
              <a:ext uri="{FF2B5EF4-FFF2-40B4-BE49-F238E27FC236}">
                <a16:creationId xmlns:a16="http://schemas.microsoft.com/office/drawing/2014/main" id="{AD944B08-1099-0421-B4E8-5362DC1567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B4E0F0-B45F-D6B6-A9DD-BF7C89D747A4}"/>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4185834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F4643-9D94-D80D-A4EC-8B3289806260}"/>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5C3662C-F8DD-D081-8E05-C2608AD20367}"/>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AC67CC74-AF00-D1DC-F63E-721094FBE90D}"/>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BE3EC06-FFA4-C137-FF56-8B74B8CFED64}"/>
              </a:ext>
            </a:extLst>
          </p:cNvPr>
          <p:cNvSpPr>
            <a:spLocks noGrp="1"/>
          </p:cNvSpPr>
          <p:nvPr>
            <p:ph type="dt" sz="half" idx="10"/>
          </p:nvPr>
        </p:nvSpPr>
        <p:spPr/>
        <p:txBody>
          <a:bodyPr/>
          <a:lstStyle/>
          <a:p>
            <a:fld id="{2942B555-CFF1-413B-9630-0665C8938B27}" type="datetimeFigureOut">
              <a:rPr lang="en-GB" smtClean="0"/>
              <a:t>10/01/2025</a:t>
            </a:fld>
            <a:endParaRPr lang="en-GB"/>
          </a:p>
        </p:txBody>
      </p:sp>
      <p:sp>
        <p:nvSpPr>
          <p:cNvPr id="6" name="Footer Placeholder 5">
            <a:extLst>
              <a:ext uri="{FF2B5EF4-FFF2-40B4-BE49-F238E27FC236}">
                <a16:creationId xmlns:a16="http://schemas.microsoft.com/office/drawing/2014/main" id="{A399BE81-1038-91EE-F91C-56D7ED0939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6C8431-82E4-5472-2548-6167462B8602}"/>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2502407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6E5D237-1B26-9D05-2B1E-4979E682518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942B555-CFF1-413B-9630-0665C8938B27}" type="datetimeFigureOut">
              <a:rPr lang="en-GB" smtClean="0"/>
              <a:t>10/01/2025</a:t>
            </a:fld>
            <a:endParaRPr lang="en-GB"/>
          </a:p>
        </p:txBody>
      </p:sp>
      <p:sp>
        <p:nvSpPr>
          <p:cNvPr id="5" name="Footer Placeholder 4">
            <a:extLst>
              <a:ext uri="{FF2B5EF4-FFF2-40B4-BE49-F238E27FC236}">
                <a16:creationId xmlns:a16="http://schemas.microsoft.com/office/drawing/2014/main" id="{F45C0D91-6D10-71B2-107D-20CEB043296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C45572C-B28A-6DC3-3BDC-9C2F2ED9860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636678-BD27-48B9-AB80-48D6078791D8}" type="slidenum">
              <a:rPr lang="en-GB" smtClean="0"/>
              <a:t>‹#›</a:t>
            </a:fld>
            <a:endParaRPr lang="en-GB"/>
          </a:p>
        </p:txBody>
      </p:sp>
      <p:pic>
        <p:nvPicPr>
          <p:cNvPr id="3" name="Picture 2" descr="A person in a white shirt&#10;&#10;Description automatically generated">
            <a:extLst>
              <a:ext uri="{FF2B5EF4-FFF2-40B4-BE49-F238E27FC236}">
                <a16:creationId xmlns:a16="http://schemas.microsoft.com/office/drawing/2014/main" id="{BB18B3FE-00E5-347D-31C1-19E1BA6EB78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33400" y="0"/>
            <a:ext cx="10268632" cy="6858000"/>
          </a:xfrm>
          <a:prstGeom prst="rect">
            <a:avLst/>
          </a:prstGeom>
        </p:spPr>
      </p:pic>
      <p:pic>
        <p:nvPicPr>
          <p:cNvPr id="8" name="Picture 7" descr="A black text on a black background&#10;&#10;Description automatically generated">
            <a:extLst>
              <a:ext uri="{FF2B5EF4-FFF2-40B4-BE49-F238E27FC236}">
                <a16:creationId xmlns:a16="http://schemas.microsoft.com/office/drawing/2014/main" id="{094F4F37-9BF3-4043-30B5-418C8DCBBC1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51972" y="4106863"/>
            <a:ext cx="5266267" cy="2962275"/>
          </a:xfrm>
          <a:prstGeom prst="rect">
            <a:avLst/>
          </a:prstGeom>
        </p:spPr>
      </p:pic>
      <p:pic>
        <p:nvPicPr>
          <p:cNvPr id="11" name="Picture 10" descr="A red shield with white text&#10;&#10;Description automatically generated">
            <a:extLst>
              <a:ext uri="{FF2B5EF4-FFF2-40B4-BE49-F238E27FC236}">
                <a16:creationId xmlns:a16="http://schemas.microsoft.com/office/drawing/2014/main" id="{DAC66FF6-B60F-3038-2BC8-ABC0D158ABFB}"/>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29375" t="7407" r="28646"/>
          <a:stretch/>
        </p:blipFill>
        <p:spPr>
          <a:xfrm>
            <a:off x="7394472" y="4860927"/>
            <a:ext cx="1463778" cy="1816101"/>
          </a:xfrm>
          <a:prstGeom prst="rect">
            <a:avLst/>
          </a:prstGeom>
        </p:spPr>
      </p:pic>
      <p:pic>
        <p:nvPicPr>
          <p:cNvPr id="14" name="Picture 13" descr="A red and white logo&#10;&#10;Description automatically generated">
            <a:extLst>
              <a:ext uri="{FF2B5EF4-FFF2-40B4-BE49-F238E27FC236}">
                <a16:creationId xmlns:a16="http://schemas.microsoft.com/office/drawing/2014/main" id="{CEC52EF1-8702-5D19-7231-2992083FC13A}"/>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95652" y="521967"/>
            <a:ext cx="3411124" cy="2449832"/>
          </a:xfrm>
          <a:prstGeom prst="rect">
            <a:avLst/>
          </a:prstGeom>
        </p:spPr>
      </p:pic>
    </p:spTree>
    <p:extLst>
      <p:ext uri="{BB962C8B-B14F-4D97-AF65-F5344CB8AC3E}">
        <p14:creationId xmlns:p14="http://schemas.microsoft.com/office/powerpoint/2010/main" val="3685705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968445-05FD-4458-8E31-88A7EFA784C2}" type="datetimeFigureOut">
              <a:rPr lang="en-GB" smtClean="0"/>
              <a:t>10/01/2025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32FF06-60FC-445D-AABC-A2709ACC90BB}" type="slidenum">
              <a:rPr lang="en-GB" smtClean="0"/>
              <a:t>‹#›</a:t>
            </a:fld>
            <a:endParaRPr lang="en-GB"/>
          </a:p>
        </p:txBody>
      </p:sp>
      <p:pic>
        <p:nvPicPr>
          <p:cNvPr id="7" name="Picture 6" descr="A pink background with white and black lines&#10;&#10;Description automatically generated">
            <a:extLst>
              <a:ext uri="{FF2B5EF4-FFF2-40B4-BE49-F238E27FC236}">
                <a16:creationId xmlns:a16="http://schemas.microsoft.com/office/drawing/2014/main" id="{D452200B-03A1-065F-17B4-F0FBF820A16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508527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6DAF57-1D6E-AC30-53A6-26680C023011}"/>
              </a:ext>
            </a:extLst>
          </p:cNvPr>
          <p:cNvSpPr txBox="1">
            <a:spLocks noGrp="1"/>
          </p:cNvSpPr>
          <p:nvPr>
            <p:ph type="title" idx="4294967295"/>
          </p:nvPr>
        </p:nvSpPr>
        <p:spPr>
          <a:xfrm>
            <a:off x="852614" y="5814326"/>
            <a:ext cx="3309888"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Week One</a:t>
            </a:r>
          </a:p>
        </p:txBody>
      </p:sp>
    </p:spTree>
    <p:extLst>
      <p:ext uri="{BB962C8B-B14F-4D97-AF65-F5344CB8AC3E}">
        <p14:creationId xmlns:p14="http://schemas.microsoft.com/office/powerpoint/2010/main" val="1556394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8BBF3B-67FE-3CD5-D2D3-01AEF9378E64}"/>
              </a:ext>
            </a:extLst>
          </p:cNvPr>
          <p:cNvSpPr>
            <a:spLocks noGrp="1"/>
          </p:cNvSpPr>
          <p:nvPr>
            <p:ph type="ctrTitle"/>
          </p:nvPr>
        </p:nvSpPr>
        <p:spPr>
          <a:xfrm>
            <a:off x="143508" y="998730"/>
            <a:ext cx="8856984" cy="4860540"/>
          </a:xfrm>
          <a:prstGeom prst="rect">
            <a:avLst/>
          </a:prstGeom>
          <a:solidFill>
            <a:schemeClr val="tx1"/>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100000"/>
              </a:lnSpc>
              <a:spcBef>
                <a:spcPts val="0"/>
              </a:spcBef>
              <a:defRPr/>
            </a:pPr>
            <a:r>
              <a:rPr lang="en-GB" sz="4050" dirty="0"/>
              <a:t>Insert video here</a:t>
            </a:r>
          </a:p>
        </p:txBody>
      </p:sp>
    </p:spTree>
    <p:extLst>
      <p:ext uri="{BB962C8B-B14F-4D97-AF65-F5344CB8AC3E}">
        <p14:creationId xmlns:p14="http://schemas.microsoft.com/office/powerpoint/2010/main" val="918366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DEE376-2223-160A-DA6B-33FC380931B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339" y="5252554"/>
            <a:ext cx="2021212" cy="1451612"/>
          </a:xfrm>
          <a:prstGeom prst="rect">
            <a:avLst/>
          </a:prstGeom>
        </p:spPr>
      </p:pic>
      <p:pic>
        <p:nvPicPr>
          <p:cNvPr id="5" name="Picture 4">
            <a:extLst>
              <a:ext uri="{FF2B5EF4-FFF2-40B4-BE49-F238E27FC236}">
                <a16:creationId xmlns:a16="http://schemas.microsoft.com/office/drawing/2014/main" id="{6AB11CB3-372C-3F94-F567-F510D1C32F7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3" y="1737829"/>
            <a:ext cx="6669237" cy="3751446"/>
          </a:xfrm>
          <a:prstGeom prst="rect">
            <a:avLst/>
          </a:prstGeom>
        </p:spPr>
      </p:pic>
      <p:sp>
        <p:nvSpPr>
          <p:cNvPr id="6" name="Title 5">
            <a:extLst>
              <a:ext uri="{FF2B5EF4-FFF2-40B4-BE49-F238E27FC236}">
                <a16:creationId xmlns:a16="http://schemas.microsoft.com/office/drawing/2014/main" id="{3FADDD25-0FA7-032F-F454-D0CF0BCC23B1}"/>
              </a:ext>
              <a:ext uri="{C183D7F6-B498-43B3-948B-1728B52AA6E4}">
                <adec:decorative xmlns:adec="http://schemas.microsoft.com/office/drawing/2017/decorative" val="1"/>
              </a:ext>
            </a:extLst>
          </p:cNvPr>
          <p:cNvSpPr txBox="1">
            <a:spLocks noGrp="1"/>
          </p:cNvSpPr>
          <p:nvPr>
            <p:ph type="title" idx="4294967295"/>
          </p:nvPr>
        </p:nvSpPr>
        <p:spPr>
          <a:xfrm>
            <a:off x="523689" y="391029"/>
            <a:ext cx="8424862" cy="577850"/>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nSpc>
                <a:spcPct val="100000"/>
              </a:lnSpc>
              <a:spcBef>
                <a:spcPts val="0"/>
              </a:spcBef>
              <a:defRPr/>
            </a:pPr>
            <a:r>
              <a:rPr lang="en-GB" b="1" dirty="0">
                <a:latin typeface="Trebuchet MS" panose="020B0603020202020204" pitchFamily="34" charset="0"/>
                <a:ea typeface="+mn-ea"/>
                <a:cs typeface="Arial" panose="020B0604020202020204" pitchFamily="34" charset="0"/>
              </a:rPr>
              <a:t>Where is Indonesia?</a:t>
            </a:r>
          </a:p>
        </p:txBody>
      </p:sp>
    </p:spTree>
    <p:extLst>
      <p:ext uri="{BB962C8B-B14F-4D97-AF65-F5344CB8AC3E}">
        <p14:creationId xmlns:p14="http://schemas.microsoft.com/office/powerpoint/2010/main" val="644624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D9C657-E9FF-73F2-6993-8EFF0E2C405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3" y="1737829"/>
            <a:ext cx="6669237" cy="3751446"/>
          </a:xfrm>
          <a:prstGeom prst="rect">
            <a:avLst/>
          </a:prstGeom>
        </p:spPr>
      </p:pic>
      <p:sp>
        <p:nvSpPr>
          <p:cNvPr id="2" name="Oval 1">
            <a:extLst>
              <a:ext uri="{FF2B5EF4-FFF2-40B4-BE49-F238E27FC236}">
                <a16:creationId xmlns:a16="http://schemas.microsoft.com/office/drawing/2014/main" id="{8600C58D-A576-6BFC-06FF-FCF6C110802A}"/>
              </a:ext>
              <a:ext uri="{C183D7F6-B498-43B3-948B-1728B52AA6E4}">
                <adec:decorative xmlns:adec="http://schemas.microsoft.com/office/drawing/2017/decorative" val="1"/>
              </a:ext>
            </a:extLst>
          </p:cNvPr>
          <p:cNvSpPr/>
          <p:nvPr/>
        </p:nvSpPr>
        <p:spPr>
          <a:xfrm>
            <a:off x="4890499" y="3748676"/>
            <a:ext cx="1047750" cy="42862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7" name="Straight Arrow Connector 6">
            <a:extLst>
              <a:ext uri="{FF2B5EF4-FFF2-40B4-BE49-F238E27FC236}">
                <a16:creationId xmlns:a16="http://schemas.microsoft.com/office/drawing/2014/main" id="{9F834B53-AB39-081A-34D8-26BA21CC100A}"/>
              </a:ext>
              <a:ext uri="{C183D7F6-B498-43B3-948B-1728B52AA6E4}">
                <adec:decorative xmlns:adec="http://schemas.microsoft.com/office/drawing/2017/decorative" val="1"/>
              </a:ext>
            </a:extLst>
          </p:cNvPr>
          <p:cNvCxnSpPr>
            <a:cxnSpLocks/>
          </p:cNvCxnSpPr>
          <p:nvPr/>
        </p:nvCxnSpPr>
        <p:spPr>
          <a:xfrm flipH="1">
            <a:off x="5759584" y="3139560"/>
            <a:ext cx="1419471" cy="60911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itle 5">
            <a:extLst>
              <a:ext uri="{FF2B5EF4-FFF2-40B4-BE49-F238E27FC236}">
                <a16:creationId xmlns:a16="http://schemas.microsoft.com/office/drawing/2014/main" id="{9A76D3B3-B440-5DA2-2081-50C63AF5F2DB}"/>
              </a:ext>
              <a:ext uri="{C183D7F6-B498-43B3-948B-1728B52AA6E4}">
                <adec:decorative xmlns:adec="http://schemas.microsoft.com/office/drawing/2017/decorative" val="1"/>
              </a:ext>
            </a:extLst>
          </p:cNvPr>
          <p:cNvSpPr txBox="1">
            <a:spLocks noGrp="1"/>
          </p:cNvSpPr>
          <p:nvPr>
            <p:ph type="title" idx="4294967295"/>
          </p:nvPr>
        </p:nvSpPr>
        <p:spPr>
          <a:xfrm>
            <a:off x="523689" y="391029"/>
            <a:ext cx="8424862" cy="577850"/>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Arial" panose="020B0604020202020204" pitchFamily="34" charset="0"/>
              </a:rPr>
              <a:t>Where is Indonesia?</a:t>
            </a:r>
          </a:p>
        </p:txBody>
      </p:sp>
      <p:pic>
        <p:nvPicPr>
          <p:cNvPr id="9" name="Picture 8">
            <a:extLst>
              <a:ext uri="{FF2B5EF4-FFF2-40B4-BE49-F238E27FC236}">
                <a16:creationId xmlns:a16="http://schemas.microsoft.com/office/drawing/2014/main" id="{5DEC538E-74BA-7074-FB71-FC1EC5FFCE9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7339" y="5252554"/>
            <a:ext cx="2021212" cy="1451612"/>
          </a:xfrm>
          <a:prstGeom prst="rect">
            <a:avLst/>
          </a:prstGeom>
        </p:spPr>
      </p:pic>
    </p:spTree>
    <p:extLst>
      <p:ext uri="{BB962C8B-B14F-4D97-AF65-F5344CB8AC3E}">
        <p14:creationId xmlns:p14="http://schemas.microsoft.com/office/powerpoint/2010/main" val="4145136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808BE-3C5A-6D80-7273-BE4E29CF4225}"/>
              </a:ext>
            </a:extLst>
          </p:cNvPr>
          <p:cNvSpPr txBox="1">
            <a:spLocks noGrp="1"/>
          </p:cNvSpPr>
          <p:nvPr>
            <p:ph type="title" idx="4294967295"/>
          </p:nvPr>
        </p:nvSpPr>
        <p:spPr>
          <a:xfrm>
            <a:off x="397042" y="522108"/>
            <a:ext cx="8746958" cy="561692"/>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nSpc>
                <a:spcPct val="100000"/>
              </a:lnSpc>
              <a:spcBef>
                <a:spcPts val="0"/>
              </a:spcBef>
              <a:defRPr/>
            </a:pPr>
            <a:r>
              <a:rPr lang="en-GB" sz="3200" b="1" dirty="0">
                <a:latin typeface="Trebuchet MS" panose="020B0603020202020204" pitchFamily="34" charset="0"/>
                <a:ea typeface="+mn-ea"/>
                <a:cs typeface="Arial" panose="020B0604020202020204" pitchFamily="34" charset="0"/>
              </a:rPr>
              <a:t>Looking back at Self-Denial 2024</a:t>
            </a:r>
          </a:p>
        </p:txBody>
      </p:sp>
      <p:sp>
        <p:nvSpPr>
          <p:cNvPr id="3" name="TextBox 2">
            <a:extLst>
              <a:ext uri="{FF2B5EF4-FFF2-40B4-BE49-F238E27FC236}">
                <a16:creationId xmlns:a16="http://schemas.microsoft.com/office/drawing/2014/main" id="{2CB8882F-4B74-A887-B2F3-2DA1CF16C462}"/>
              </a:ext>
            </a:extLst>
          </p:cNvPr>
          <p:cNvSpPr txBox="1"/>
          <p:nvPr/>
        </p:nvSpPr>
        <p:spPr>
          <a:xfrm>
            <a:off x="397042" y="1315232"/>
            <a:ext cx="8220577" cy="3365473"/>
          </a:xfrm>
          <a:prstGeom prst="rect">
            <a:avLst/>
          </a:prstGeom>
          <a:noFill/>
        </p:spPr>
        <p:txBody>
          <a:bodyPr wrap="square" rtlCol="0">
            <a:spAutoFit/>
          </a:bodyPr>
          <a:lstStyle/>
          <a:p>
            <a:pPr algn="l">
              <a:lnSpc>
                <a:spcPct val="150000"/>
              </a:lnSpc>
            </a:pPr>
            <a:r>
              <a:rPr lang="en-GB" dirty="0">
                <a:solidFill>
                  <a:srgbClr val="000000"/>
                </a:solidFill>
                <a:latin typeface="Trebuchet MS" panose="020B0603020202020204" pitchFamily="34" charset="0"/>
              </a:rPr>
              <a:t>Heavenly Father, </a:t>
            </a:r>
          </a:p>
          <a:p>
            <a:pPr algn="l">
              <a:lnSpc>
                <a:spcPct val="150000"/>
              </a:lnSpc>
            </a:pPr>
            <a:endParaRPr lang="en-GB" dirty="0">
              <a:solidFill>
                <a:srgbClr val="000000"/>
              </a:solidFill>
              <a:latin typeface="Trebuchet MS" panose="020B0603020202020204" pitchFamily="34" charset="0"/>
            </a:endParaRPr>
          </a:p>
          <a:p>
            <a:pPr algn="l">
              <a:lnSpc>
                <a:spcPct val="150000"/>
              </a:lnSpc>
            </a:pPr>
            <a:r>
              <a:rPr lang="en-GB" dirty="0">
                <a:solidFill>
                  <a:srgbClr val="000000"/>
                </a:solidFill>
                <a:latin typeface="Trebuchet MS" panose="020B0603020202020204" pitchFamily="34" charset="0"/>
              </a:rPr>
              <a:t>As the Self-Denial appeal for 2025 begins, we remember back to last year’s appeal and continue to pray for the stories and lives we learned about. </a:t>
            </a:r>
          </a:p>
          <a:p>
            <a:pPr>
              <a:lnSpc>
                <a:spcPct val="150000"/>
              </a:lnSpc>
            </a:pPr>
            <a:endParaRPr lang="en-GB" dirty="0">
              <a:solidFill>
                <a:srgbClr val="000000"/>
              </a:solidFill>
              <a:latin typeface="Trebuchet MS" panose="020B0603020202020204" pitchFamily="34" charset="0"/>
            </a:endParaRPr>
          </a:p>
          <a:p>
            <a:pPr>
              <a:lnSpc>
                <a:spcPct val="150000"/>
              </a:lnSpc>
            </a:pPr>
            <a:r>
              <a:rPr lang="en-GB" dirty="0">
                <a:latin typeface="Trebuchet MS" panose="020B0603020202020204" pitchFamily="34" charset="0"/>
              </a:rPr>
              <a:t>Our Self-Denial Appeal last year focussed on supporting officers in territories where they face language, financial and other challenges. </a:t>
            </a:r>
          </a:p>
          <a:p>
            <a:pPr>
              <a:lnSpc>
                <a:spcPct val="150000"/>
              </a:lnSpc>
            </a:pPr>
            <a:endParaRPr lang="en-GB" dirty="0">
              <a:latin typeface="Trebuchet MS" panose="020B0603020202020204" pitchFamily="34" charset="0"/>
            </a:endParaRPr>
          </a:p>
        </p:txBody>
      </p:sp>
    </p:spTree>
    <p:extLst>
      <p:ext uri="{BB962C8B-B14F-4D97-AF65-F5344CB8AC3E}">
        <p14:creationId xmlns:p14="http://schemas.microsoft.com/office/powerpoint/2010/main" val="4106309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5AE048-ED0A-D4FD-8D1D-01EB5957E71A}"/>
              </a:ext>
            </a:extLst>
          </p:cNvPr>
          <p:cNvSpPr txBox="1">
            <a:spLocks noGrp="1"/>
          </p:cNvSpPr>
          <p:nvPr>
            <p:ph type="title" idx="4294967295"/>
          </p:nvPr>
        </p:nvSpPr>
        <p:spPr>
          <a:xfrm>
            <a:off x="596900" y="660319"/>
            <a:ext cx="6375400" cy="46119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We continue to pray for Captain Nathanael </a:t>
            </a:r>
            <a:r>
              <a:rPr kumimoji="0" lang="en-GB" sz="1800" b="0" i="0" u="none" strike="noStrike" kern="1200" cap="none" spc="0" normalizeH="0" baseline="0" noProof="0" dirty="0" err="1">
                <a:ln>
                  <a:noFill/>
                </a:ln>
                <a:solidFill>
                  <a:schemeClr val="tx1"/>
                </a:solidFill>
                <a:effectLst/>
                <a:uLnTx/>
                <a:uFillTx/>
                <a:latin typeface="Trebuchet MS" panose="020B0603020202020204" pitchFamily="34" charset="0"/>
                <a:ea typeface="+mn-ea"/>
                <a:cs typeface="+mn-cs"/>
              </a:rPr>
              <a:t>Münch</a:t>
            </a:r>
            <a:r>
              <a:rPr kumimoji="0" lang="en-GB" sz="18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 and his family in Greenland’s capital Nuuk.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We continue to pray for Captains Anthony </a:t>
            </a:r>
            <a:r>
              <a:rPr kumimoji="0" lang="en-GB" sz="1800" b="0" i="0" u="none" strike="noStrike" kern="1200" cap="none" spc="0" normalizeH="0" baseline="0" noProof="0" dirty="0" err="1">
                <a:ln>
                  <a:noFill/>
                </a:ln>
                <a:solidFill>
                  <a:schemeClr val="tx1"/>
                </a:solidFill>
                <a:effectLst/>
                <a:uLnTx/>
                <a:uFillTx/>
                <a:latin typeface="Trebuchet MS" panose="020B0603020202020204" pitchFamily="34" charset="0"/>
                <a:ea typeface="+mn-ea"/>
                <a:cs typeface="+mn-cs"/>
              </a:rPr>
              <a:t>Lalruatfela</a:t>
            </a:r>
            <a:r>
              <a:rPr kumimoji="0" lang="en-GB" sz="18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 and Makimi </a:t>
            </a:r>
            <a:r>
              <a:rPr kumimoji="0" lang="en-GB" sz="1800" b="0" i="0" u="none" strike="noStrike" kern="1200" cap="none" spc="0" normalizeH="0" baseline="0" noProof="0" dirty="0" err="1">
                <a:ln>
                  <a:noFill/>
                </a:ln>
                <a:solidFill>
                  <a:schemeClr val="tx1"/>
                </a:solidFill>
                <a:effectLst/>
                <a:uLnTx/>
                <a:uFillTx/>
                <a:latin typeface="Trebuchet MS" panose="020B0603020202020204" pitchFamily="34" charset="0"/>
                <a:ea typeface="+mn-ea"/>
                <a:cs typeface="+mn-cs"/>
              </a:rPr>
              <a:t>Lalnunkimi</a:t>
            </a:r>
            <a:r>
              <a:rPr kumimoji="0" lang="en-GB" sz="18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 in eastern India.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We continue to pray for Lieutenants Kayla and Jose </a:t>
            </a:r>
            <a:r>
              <a:rPr kumimoji="0" lang="en-GB" sz="1800" b="0" i="0" u="none" strike="noStrike" kern="1200" cap="none" spc="0" normalizeH="0" baseline="0" noProof="0" dirty="0" err="1">
                <a:ln>
                  <a:noFill/>
                </a:ln>
                <a:solidFill>
                  <a:schemeClr val="tx1"/>
                </a:solidFill>
                <a:effectLst/>
                <a:uLnTx/>
                <a:uFillTx/>
                <a:latin typeface="Trebuchet MS" panose="020B0603020202020204" pitchFamily="34" charset="0"/>
                <a:ea typeface="+mn-ea"/>
                <a:cs typeface="+mn-cs"/>
              </a:rPr>
              <a:t>Ortuste</a:t>
            </a:r>
            <a:r>
              <a:rPr kumimoji="0" lang="en-GB" sz="18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 in the city of Salto, Uruguay.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May they continue to be rooted in their communities and grow in their faith and service. </a:t>
            </a:r>
          </a:p>
        </p:txBody>
      </p:sp>
      <p:pic>
        <p:nvPicPr>
          <p:cNvPr id="4" name="Picture 3">
            <a:extLst>
              <a:ext uri="{FF2B5EF4-FFF2-40B4-BE49-F238E27FC236}">
                <a16:creationId xmlns:a16="http://schemas.microsoft.com/office/drawing/2014/main" id="{B84FFE62-3097-C3DD-CF49-110DE426BD45}"/>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999394" y="418284"/>
            <a:ext cx="1725069" cy="2038532"/>
          </a:xfrm>
          <a:prstGeom prst="rect">
            <a:avLst/>
          </a:prstGeom>
        </p:spPr>
      </p:pic>
      <p:pic>
        <p:nvPicPr>
          <p:cNvPr id="5" name="Picture 4">
            <a:extLst>
              <a:ext uri="{FF2B5EF4-FFF2-40B4-BE49-F238E27FC236}">
                <a16:creationId xmlns:a16="http://schemas.microsoft.com/office/drawing/2014/main" id="{C3BA1B2E-B47C-E8F8-89C5-940DFD81A8C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999396" y="2456816"/>
            <a:ext cx="1725069" cy="2038532"/>
          </a:xfrm>
          <a:prstGeom prst="rect">
            <a:avLst/>
          </a:prstGeom>
        </p:spPr>
      </p:pic>
      <p:pic>
        <p:nvPicPr>
          <p:cNvPr id="6" name="Picture 5">
            <a:extLst>
              <a:ext uri="{FF2B5EF4-FFF2-40B4-BE49-F238E27FC236}">
                <a16:creationId xmlns:a16="http://schemas.microsoft.com/office/drawing/2014/main" id="{5C8EB78C-CB21-5700-746D-EEBD5046F99B}"/>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972300" y="4495347"/>
            <a:ext cx="1752166" cy="2070553"/>
          </a:xfrm>
          <a:prstGeom prst="rect">
            <a:avLst/>
          </a:prstGeom>
        </p:spPr>
      </p:pic>
    </p:spTree>
    <p:extLst>
      <p:ext uri="{BB962C8B-B14F-4D97-AF65-F5344CB8AC3E}">
        <p14:creationId xmlns:p14="http://schemas.microsoft.com/office/powerpoint/2010/main" val="2216075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29708D-CEB4-C5E8-5E4C-439DE4FCA7F0}"/>
              </a:ext>
            </a:extLst>
          </p:cNvPr>
          <p:cNvSpPr txBox="1"/>
          <p:nvPr/>
        </p:nvSpPr>
        <p:spPr>
          <a:xfrm>
            <a:off x="311873" y="1191602"/>
            <a:ext cx="8520254" cy="4611968"/>
          </a:xfrm>
          <a:prstGeom prst="rect">
            <a:avLst/>
          </a:prstGeom>
          <a:noFill/>
        </p:spPr>
        <p:txBody>
          <a:bodyPr wrap="square">
            <a:spAutoFit/>
          </a:bodyPr>
          <a:lstStyle/>
          <a:p>
            <a:pPr algn="l">
              <a:lnSpc>
                <a:spcPct val="150000"/>
              </a:lnSpc>
            </a:pPr>
            <a:r>
              <a:rPr lang="en-GB" dirty="0">
                <a:latin typeface="Trebuchet MS" panose="020B0603020202020204" pitchFamily="34" charset="0"/>
              </a:rPr>
              <a:t>The Self-Denial Appeal gives us the opportunity to continue growing your mission around the world by giving financially. Lord, help us to recognise the ways in which you have blessed us, and to pass on that blessing by giving generously. </a:t>
            </a:r>
          </a:p>
          <a:p>
            <a:pPr algn="l">
              <a:lnSpc>
                <a:spcPct val="150000"/>
              </a:lnSpc>
            </a:pPr>
            <a:endParaRPr lang="en-GB" dirty="0">
              <a:solidFill>
                <a:srgbClr val="000000"/>
              </a:solidFill>
              <a:latin typeface="Trebuchet MS" panose="020B0603020202020204" pitchFamily="34" charset="0"/>
            </a:endParaRPr>
          </a:p>
          <a:p>
            <a:pPr algn="l">
              <a:lnSpc>
                <a:spcPct val="150000"/>
              </a:lnSpc>
            </a:pPr>
            <a:r>
              <a:rPr lang="en-GB" dirty="0">
                <a:solidFill>
                  <a:srgbClr val="000000"/>
                </a:solidFill>
                <a:latin typeface="Trebuchet MS" panose="020B0603020202020204" pitchFamily="34" charset="0"/>
              </a:rPr>
              <a:t>As we learn more about the work of The Salvation Army in Indonesia, help us to understand more about your will for our lives. </a:t>
            </a:r>
            <a:r>
              <a:rPr lang="en-GB" dirty="0">
                <a:latin typeface="Trebuchet MS" panose="020B0603020202020204" pitchFamily="34" charset="0"/>
              </a:rPr>
              <a:t>May we give sacrificially in the knowledge that this money will make a positive impact on individuals around the world. </a:t>
            </a:r>
          </a:p>
          <a:p>
            <a:pPr algn="l">
              <a:lnSpc>
                <a:spcPct val="150000"/>
              </a:lnSpc>
            </a:pPr>
            <a:endParaRPr lang="en-GB" dirty="0">
              <a:solidFill>
                <a:srgbClr val="000000"/>
              </a:solidFill>
              <a:latin typeface="Trebuchet MS" panose="020B0603020202020204" pitchFamily="34" charset="0"/>
            </a:endParaRPr>
          </a:p>
          <a:p>
            <a:pPr algn="l">
              <a:lnSpc>
                <a:spcPct val="150000"/>
              </a:lnSpc>
            </a:pPr>
            <a:r>
              <a:rPr lang="en-GB" dirty="0">
                <a:solidFill>
                  <a:srgbClr val="000000"/>
                </a:solidFill>
                <a:latin typeface="Trebuchet MS" panose="020B0603020202020204" pitchFamily="34" charset="0"/>
              </a:rPr>
              <a:t>Lord, continue to bless The Salvation Army and challenge us to remain rooted in our communities and to grow more in faith and service. Amen.</a:t>
            </a:r>
          </a:p>
        </p:txBody>
      </p:sp>
      <p:sp>
        <p:nvSpPr>
          <p:cNvPr id="3" name="Title 1">
            <a:extLst>
              <a:ext uri="{FF2B5EF4-FFF2-40B4-BE49-F238E27FC236}">
                <a16:creationId xmlns:a16="http://schemas.microsoft.com/office/drawing/2014/main" id="{F5455CC3-428C-0110-2745-BED2B2A3C3C0}"/>
              </a:ext>
            </a:extLst>
          </p:cNvPr>
          <p:cNvSpPr txBox="1">
            <a:spLocks noGrp="1"/>
          </p:cNvSpPr>
          <p:nvPr>
            <p:ph type="title" idx="4294967295"/>
          </p:nvPr>
        </p:nvSpPr>
        <p:spPr>
          <a:xfrm>
            <a:off x="397042" y="522108"/>
            <a:ext cx="8746958" cy="561692"/>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Arial" panose="020B0604020202020204" pitchFamily="34" charset="0"/>
              </a:rPr>
              <a:t>Self-Denial 2025</a:t>
            </a:r>
          </a:p>
        </p:txBody>
      </p:sp>
    </p:spTree>
    <p:extLst>
      <p:ext uri="{BB962C8B-B14F-4D97-AF65-F5344CB8AC3E}">
        <p14:creationId xmlns:p14="http://schemas.microsoft.com/office/powerpoint/2010/main" val="173557165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1127</TotalTime>
  <Words>389</Words>
  <Application>Microsoft Office PowerPoint</Application>
  <PresentationFormat>On-screen Show (4:3)</PresentationFormat>
  <Paragraphs>31</Paragraphs>
  <Slides>7</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Calibri Light</vt:lpstr>
      <vt:lpstr>Trebuchet MS</vt:lpstr>
      <vt:lpstr>Custom Design</vt:lpstr>
      <vt:lpstr>Office Theme</vt:lpstr>
      <vt:lpstr>Week One</vt:lpstr>
      <vt:lpstr>Insert video here</vt:lpstr>
      <vt:lpstr>Where is Indonesia?</vt:lpstr>
      <vt:lpstr>Where is Indonesia?</vt:lpstr>
      <vt:lpstr>Looking back at Self-Denial 2024</vt:lpstr>
      <vt:lpstr>We continue to pray for Captain Nathanael Münch and his family in Greenland’s capital Nuuk.   We continue to pray for Captains Anthony Lalruatfela and Makimi Lalnunkimi in eastern India.   We continue to pray for Lieutenants Kayla and Jose Ortuste in the city of Salto, Uruguay.   May they continue to be rooted in their communities and grow in their faith and service. </vt:lpstr>
      <vt:lpstr>Self-Denial 2025</vt:lpstr>
    </vt:vector>
  </TitlesOfParts>
  <Company>The Salvation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Faye Lloyd-Jones</dc:creator>
  <cp:lastModifiedBy>Faye Lloyd-Jones</cp:lastModifiedBy>
  <cp:revision>1</cp:revision>
  <dcterms:created xsi:type="dcterms:W3CDTF">2025-01-07T10:43:04Z</dcterms:created>
  <dcterms:modified xsi:type="dcterms:W3CDTF">2025-01-10T15:57:37Z</dcterms:modified>
</cp:coreProperties>
</file>