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7" r:id="rId3"/>
    <p:sldId id="256" r:id="rId4"/>
    <p:sldId id="258" r:id="rId5"/>
    <p:sldId id="262" r:id="rId6"/>
    <p:sldId id="263" r:id="rId7"/>
    <p:sldId id="266"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49DDC-37C1-4B4E-B7D5-251981B9CCBD}" v="13" dt="2025-01-10T14:26:24.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31" autoAdjust="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3C549DDC-37C1-4B4E-B7D5-251981B9CCBD}"/>
    <pc:docChg chg="undo custSel addSld delSld modSld">
      <pc:chgData name="Faye Lloyd-Jones" userId="5be62e60-938a-45cf-a6c7-349b69a1a2a8" providerId="ADAL" clId="{3C549DDC-37C1-4B4E-B7D5-251981B9CCBD}" dt="2025-01-10T15:58:05.596" v="2511" actId="2711"/>
      <pc:docMkLst>
        <pc:docMk/>
      </pc:docMkLst>
      <pc:sldChg chg="modSp mod">
        <pc:chgData name="Faye Lloyd-Jones" userId="5be62e60-938a-45cf-a6c7-349b69a1a2a8" providerId="ADAL" clId="{3C549DDC-37C1-4B4E-B7D5-251981B9CCBD}" dt="2025-01-09T08:16:31.636" v="2486" actId="33553"/>
        <pc:sldMkLst>
          <pc:docMk/>
          <pc:sldMk cId="918366454" sldId="256"/>
        </pc:sldMkLst>
        <pc:spChg chg="mod">
          <ac:chgData name="Faye Lloyd-Jones" userId="5be62e60-938a-45cf-a6c7-349b69a1a2a8" providerId="ADAL" clId="{3C549DDC-37C1-4B4E-B7D5-251981B9CCBD}" dt="2025-01-09T08:16:31.636" v="2486" actId="33553"/>
          <ac:spMkLst>
            <pc:docMk/>
            <pc:sldMk cId="918366454" sldId="256"/>
            <ac:spMk id="4" creationId="{9F8BBF3B-67FE-3CD5-D2D3-01AEF9378E64}"/>
          </ac:spMkLst>
        </pc:spChg>
      </pc:sldChg>
      <pc:sldChg chg="addSp delSp modSp mod">
        <pc:chgData name="Faye Lloyd-Jones" userId="5be62e60-938a-45cf-a6c7-349b69a1a2a8" providerId="ADAL" clId="{3C549DDC-37C1-4B4E-B7D5-251981B9CCBD}" dt="2025-01-09T08:16:28.887" v="2485" actId="33553"/>
        <pc:sldMkLst>
          <pc:docMk/>
          <pc:sldMk cId="216591690" sldId="257"/>
        </pc:sldMkLst>
        <pc:spChg chg="add del mod">
          <ac:chgData name="Faye Lloyd-Jones" userId="5be62e60-938a-45cf-a6c7-349b69a1a2a8" providerId="ADAL" clId="{3C549DDC-37C1-4B4E-B7D5-251981B9CCBD}" dt="2025-01-09T07:58:19.931" v="2477" actId="478"/>
          <ac:spMkLst>
            <pc:docMk/>
            <pc:sldMk cId="216591690" sldId="257"/>
            <ac:spMk id="2" creationId="{8AAC7D50-CAAE-2602-AE32-040D556776AB}"/>
          </ac:spMkLst>
        </pc:spChg>
        <pc:spChg chg="mod">
          <ac:chgData name="Faye Lloyd-Jones" userId="5be62e60-938a-45cf-a6c7-349b69a1a2a8" providerId="ADAL" clId="{3C549DDC-37C1-4B4E-B7D5-251981B9CCBD}" dt="2025-01-09T08:16:28.887" v="2485" actId="33553"/>
          <ac:spMkLst>
            <pc:docMk/>
            <pc:sldMk cId="216591690" sldId="257"/>
            <ac:spMk id="3" creationId="{DB5E62BA-9632-3622-B041-7E768FB47288}"/>
          </ac:spMkLst>
        </pc:spChg>
      </pc:sldChg>
      <pc:sldChg chg="modSp mod modNotesTx">
        <pc:chgData name="Faye Lloyd-Jones" userId="5be62e60-938a-45cf-a6c7-349b69a1a2a8" providerId="ADAL" clId="{3C549DDC-37C1-4B4E-B7D5-251981B9CCBD}" dt="2025-01-09T08:18:03.973" v="2492" actId="962"/>
        <pc:sldMkLst>
          <pc:docMk/>
          <pc:sldMk cId="644624828" sldId="258"/>
        </pc:sldMkLst>
        <pc:spChg chg="mod">
          <ac:chgData name="Faye Lloyd-Jones" userId="5be62e60-938a-45cf-a6c7-349b69a1a2a8" providerId="ADAL" clId="{3C549DDC-37C1-4B4E-B7D5-251981B9CCBD}" dt="2025-01-09T08:18:03.973" v="2492" actId="962"/>
          <ac:spMkLst>
            <pc:docMk/>
            <pc:sldMk cId="644624828" sldId="258"/>
            <ac:spMk id="6" creationId="{3FADDD25-0FA7-032F-F454-D0CF0BCC23B1}"/>
          </ac:spMkLst>
        </pc:spChg>
        <pc:picChg chg="mod">
          <ac:chgData name="Faye Lloyd-Jones" userId="5be62e60-938a-45cf-a6c7-349b69a1a2a8" providerId="ADAL" clId="{3C549DDC-37C1-4B4E-B7D5-251981B9CCBD}" dt="2025-01-09T07:58:55.599" v="2480" actId="962"/>
          <ac:picMkLst>
            <pc:docMk/>
            <pc:sldMk cId="644624828" sldId="258"/>
            <ac:picMk id="3" creationId="{24DEE376-2223-160A-DA6B-33FC380931B8}"/>
          </ac:picMkLst>
        </pc:picChg>
        <pc:picChg chg="mod">
          <ac:chgData name="Faye Lloyd-Jones" userId="5be62e60-938a-45cf-a6c7-349b69a1a2a8" providerId="ADAL" clId="{3C549DDC-37C1-4B4E-B7D5-251981B9CCBD}" dt="2025-01-09T08:18:03.190" v="2491" actId="962"/>
          <ac:picMkLst>
            <pc:docMk/>
            <pc:sldMk cId="644624828" sldId="258"/>
            <ac:picMk id="5" creationId="{6AB11CB3-372C-3F94-F567-F510D1C32F72}"/>
          </ac:picMkLst>
        </pc:picChg>
      </pc:sldChg>
      <pc:sldChg chg="modSp del mod">
        <pc:chgData name="Faye Lloyd-Jones" userId="5be62e60-938a-45cf-a6c7-349b69a1a2a8" providerId="ADAL" clId="{3C549DDC-37C1-4B4E-B7D5-251981B9CCBD}" dt="2025-01-07T14:16:39.471" v="2106" actId="2696"/>
        <pc:sldMkLst>
          <pc:docMk/>
          <pc:sldMk cId="1143391987" sldId="259"/>
        </pc:sldMkLst>
        <pc:spChg chg="mod">
          <ac:chgData name="Faye Lloyd-Jones" userId="5be62e60-938a-45cf-a6c7-349b69a1a2a8" providerId="ADAL" clId="{3C549DDC-37C1-4B4E-B7D5-251981B9CCBD}" dt="2025-01-07T13:46:26.957" v="597" actId="6549"/>
          <ac:spMkLst>
            <pc:docMk/>
            <pc:sldMk cId="1143391987" sldId="259"/>
            <ac:spMk id="3" creationId="{1E09778F-EC6D-0D64-49C1-D67949CC6EC7}"/>
          </ac:spMkLst>
        </pc:spChg>
      </pc:sldChg>
      <pc:sldChg chg="modSp del mod">
        <pc:chgData name="Faye Lloyd-Jones" userId="5be62e60-938a-45cf-a6c7-349b69a1a2a8" providerId="ADAL" clId="{3C549DDC-37C1-4B4E-B7D5-251981B9CCBD}" dt="2025-01-07T14:16:39.471" v="2106" actId="2696"/>
        <pc:sldMkLst>
          <pc:docMk/>
          <pc:sldMk cId="1224139243" sldId="260"/>
        </pc:sldMkLst>
        <pc:spChg chg="mod">
          <ac:chgData name="Faye Lloyd-Jones" userId="5be62e60-938a-45cf-a6c7-349b69a1a2a8" providerId="ADAL" clId="{3C549DDC-37C1-4B4E-B7D5-251981B9CCBD}" dt="2025-01-07T13:43:35.181" v="545" actId="20577"/>
          <ac:spMkLst>
            <pc:docMk/>
            <pc:sldMk cId="1224139243" sldId="260"/>
            <ac:spMk id="4" creationId="{A375592A-255D-71A3-C18B-0FCD77348671}"/>
          </ac:spMkLst>
        </pc:spChg>
      </pc:sldChg>
      <pc:sldChg chg="modSp del mod">
        <pc:chgData name="Faye Lloyd-Jones" userId="5be62e60-938a-45cf-a6c7-349b69a1a2a8" providerId="ADAL" clId="{3C549DDC-37C1-4B4E-B7D5-251981B9CCBD}" dt="2025-01-07T14:16:39.471" v="2106" actId="2696"/>
        <pc:sldMkLst>
          <pc:docMk/>
          <pc:sldMk cId="463798013" sldId="261"/>
        </pc:sldMkLst>
        <pc:spChg chg="mod">
          <ac:chgData name="Faye Lloyd-Jones" userId="5be62e60-938a-45cf-a6c7-349b69a1a2a8" providerId="ADAL" clId="{3C549DDC-37C1-4B4E-B7D5-251981B9CCBD}" dt="2025-01-07T13:46:21.049" v="596" actId="20577"/>
          <ac:spMkLst>
            <pc:docMk/>
            <pc:sldMk cId="463798013" sldId="261"/>
            <ac:spMk id="2" creationId="{FB395090-9039-B660-D184-BAC5F8CF24F5}"/>
          </ac:spMkLst>
        </pc:spChg>
      </pc:sldChg>
      <pc:sldChg chg="modSp mod modNotesTx">
        <pc:chgData name="Faye Lloyd-Jones" userId="5be62e60-938a-45cf-a6c7-349b69a1a2a8" providerId="ADAL" clId="{3C549DDC-37C1-4B4E-B7D5-251981B9CCBD}" dt="2025-01-10T14:27:43.639" v="2506"/>
        <pc:sldMkLst>
          <pc:docMk/>
          <pc:sldMk cId="4145136641" sldId="262"/>
        </pc:sldMkLst>
        <pc:spChg chg="mod">
          <ac:chgData name="Faye Lloyd-Jones" userId="5be62e60-938a-45cf-a6c7-349b69a1a2a8" providerId="ADAL" clId="{3C549DDC-37C1-4B4E-B7D5-251981B9CCBD}" dt="2025-01-09T07:57:55.646" v="2474" actId="962"/>
          <ac:spMkLst>
            <pc:docMk/>
            <pc:sldMk cId="4145136641" sldId="262"/>
            <ac:spMk id="2" creationId="{8600C58D-A576-6BFC-06FF-FCF6C110802A}"/>
          </ac:spMkLst>
        </pc:spChg>
        <pc:spChg chg="mod">
          <ac:chgData name="Faye Lloyd-Jones" userId="5be62e60-938a-45cf-a6c7-349b69a1a2a8" providerId="ADAL" clId="{3C549DDC-37C1-4B4E-B7D5-251981B9CCBD}" dt="2025-01-09T08:16:37.420" v="2488" actId="33553"/>
          <ac:spMkLst>
            <pc:docMk/>
            <pc:sldMk cId="4145136641" sldId="262"/>
            <ac:spMk id="6" creationId="{3FADDD25-0FA7-032F-F454-D0CF0BCC23B1}"/>
          </ac:spMkLst>
        </pc:spChg>
        <pc:picChg chg="mod">
          <ac:chgData name="Faye Lloyd-Jones" userId="5be62e60-938a-45cf-a6c7-349b69a1a2a8" providerId="ADAL" clId="{3C549DDC-37C1-4B4E-B7D5-251981B9CCBD}" dt="2025-01-09T07:59:20.657" v="2484" actId="962"/>
          <ac:picMkLst>
            <pc:docMk/>
            <pc:sldMk cId="4145136641" sldId="262"/>
            <ac:picMk id="3" creationId="{24DEE376-2223-160A-DA6B-33FC380931B8}"/>
          </ac:picMkLst>
        </pc:picChg>
        <pc:picChg chg="mod">
          <ac:chgData name="Faye Lloyd-Jones" userId="5be62e60-938a-45cf-a6c7-349b69a1a2a8" providerId="ADAL" clId="{3C549DDC-37C1-4B4E-B7D5-251981B9CCBD}" dt="2025-01-09T07:59:12.895" v="2483" actId="962"/>
          <ac:picMkLst>
            <pc:docMk/>
            <pc:sldMk cId="4145136641" sldId="262"/>
            <ac:picMk id="5" creationId="{6AB11CB3-372C-3F94-F567-F510D1C32F72}"/>
          </ac:picMkLst>
        </pc:picChg>
        <pc:cxnChg chg="mod">
          <ac:chgData name="Faye Lloyd-Jones" userId="5be62e60-938a-45cf-a6c7-349b69a1a2a8" providerId="ADAL" clId="{3C549DDC-37C1-4B4E-B7D5-251981B9CCBD}" dt="2025-01-09T07:57:57.826" v="2475" actId="962"/>
          <ac:cxnSpMkLst>
            <pc:docMk/>
            <pc:sldMk cId="4145136641" sldId="262"/>
            <ac:cxnSpMk id="7" creationId="{9F834B53-AB39-081A-34D8-26BA21CC100A}"/>
          </ac:cxnSpMkLst>
        </pc:cxnChg>
      </pc:sldChg>
      <pc:sldChg chg="addSp modSp new mod modNotesTx">
        <pc:chgData name="Faye Lloyd-Jones" userId="5be62e60-938a-45cf-a6c7-349b69a1a2a8" providerId="ADAL" clId="{3C549DDC-37C1-4B4E-B7D5-251981B9CCBD}" dt="2025-01-10T14:28:35.223" v="2508"/>
        <pc:sldMkLst>
          <pc:docMk/>
          <pc:sldMk cId="4106309959" sldId="263"/>
        </pc:sldMkLst>
        <pc:spChg chg="add mod">
          <ac:chgData name="Faye Lloyd-Jones" userId="5be62e60-938a-45cf-a6c7-349b69a1a2a8" providerId="ADAL" clId="{3C549DDC-37C1-4B4E-B7D5-251981B9CCBD}" dt="2025-01-09T08:16:40.080" v="2489" actId="33553"/>
          <ac:spMkLst>
            <pc:docMk/>
            <pc:sldMk cId="4106309959" sldId="263"/>
            <ac:spMk id="2" creationId="{DA5808BE-3C5A-6D80-7273-BE4E29CF4225}"/>
          </ac:spMkLst>
        </pc:spChg>
        <pc:spChg chg="add mod">
          <ac:chgData name="Faye Lloyd-Jones" userId="5be62e60-938a-45cf-a6c7-349b69a1a2a8" providerId="ADAL" clId="{3C549DDC-37C1-4B4E-B7D5-251981B9CCBD}" dt="2025-01-10T14:28:35.223" v="2508"/>
          <ac:spMkLst>
            <pc:docMk/>
            <pc:sldMk cId="4106309959" sldId="263"/>
            <ac:spMk id="3" creationId="{2CB8882F-4B74-A887-B2F3-2DA1CF16C462}"/>
          </ac:spMkLst>
        </pc:spChg>
      </pc:sldChg>
      <pc:sldChg chg="addSp modSp add mod">
        <pc:chgData name="Faye Lloyd-Jones" userId="5be62e60-938a-45cf-a6c7-349b69a1a2a8" providerId="ADAL" clId="{3C549DDC-37C1-4B4E-B7D5-251981B9CCBD}" dt="2025-01-10T15:58:05.596" v="2511" actId="2711"/>
        <pc:sldMkLst>
          <pc:docMk/>
          <pc:sldMk cId="1735571654" sldId="264"/>
        </pc:sldMkLst>
        <pc:spChg chg="mod">
          <ac:chgData name="Faye Lloyd-Jones" userId="5be62e60-938a-45cf-a6c7-349b69a1a2a8" providerId="ADAL" clId="{3C549DDC-37C1-4B4E-B7D5-251981B9CCBD}" dt="2025-01-09T08:16:42.122" v="2490" actId="33553"/>
          <ac:spMkLst>
            <pc:docMk/>
            <pc:sldMk cId="1735571654" sldId="264"/>
            <ac:spMk id="2" creationId="{DA5808BE-3C5A-6D80-7273-BE4E29CF4225}"/>
          </ac:spMkLst>
        </pc:spChg>
        <pc:spChg chg="add mod">
          <ac:chgData name="Faye Lloyd-Jones" userId="5be62e60-938a-45cf-a6c7-349b69a1a2a8" providerId="ADAL" clId="{3C549DDC-37C1-4B4E-B7D5-251981B9CCBD}" dt="2025-01-10T15:58:05.596" v="2511" actId="2711"/>
          <ac:spMkLst>
            <pc:docMk/>
            <pc:sldMk cId="1735571654" sldId="264"/>
            <ac:spMk id="4" creationId="{4B29708D-CEB4-C5E8-5E4C-439DE4FCA7F0}"/>
          </ac:spMkLst>
        </pc:spChg>
      </pc:sldChg>
      <pc:sldChg chg="modSp mod">
        <pc:chgData name="Faye Lloyd-Jones" userId="5be62e60-938a-45cf-a6c7-349b69a1a2a8" providerId="ADAL" clId="{3C549DDC-37C1-4B4E-B7D5-251981B9CCBD}" dt="2025-01-10T14:27:10.356" v="2504" actId="1076"/>
        <pc:sldMkLst>
          <pc:docMk/>
          <pc:sldMk cId="2216075269" sldId="266"/>
        </pc:sldMkLst>
        <pc:spChg chg="mod">
          <ac:chgData name="Faye Lloyd-Jones" userId="5be62e60-938a-45cf-a6c7-349b69a1a2a8" providerId="ADAL" clId="{3C549DDC-37C1-4B4E-B7D5-251981B9CCBD}" dt="2025-01-10T14:27:01.242" v="2503" actId="1076"/>
          <ac:spMkLst>
            <pc:docMk/>
            <pc:sldMk cId="2216075269" sldId="266"/>
            <ac:spMk id="3" creationId="{5B5AE048-ED0A-D4FD-8D1D-01EB5957E71A}"/>
          </ac:spMkLst>
        </pc:spChg>
        <pc:picChg chg="mod">
          <ac:chgData name="Faye Lloyd-Jones" userId="5be62e60-938a-45cf-a6c7-349b69a1a2a8" providerId="ADAL" clId="{3C549DDC-37C1-4B4E-B7D5-251981B9CCBD}" dt="2025-01-10T14:27:10.356" v="2504" actId="1076"/>
          <ac:picMkLst>
            <pc:docMk/>
            <pc:sldMk cId="2216075269" sldId="266"/>
            <ac:picMk id="4" creationId="{B84FFE62-3097-C3DD-CF49-110DE426BD45}"/>
          </ac:picMkLst>
        </pc:picChg>
        <pc:picChg chg="mod">
          <ac:chgData name="Faye Lloyd-Jones" userId="5be62e60-938a-45cf-a6c7-349b69a1a2a8" providerId="ADAL" clId="{3C549DDC-37C1-4B4E-B7D5-251981B9CCBD}" dt="2025-01-10T14:27:10.356" v="2504" actId="1076"/>
          <ac:picMkLst>
            <pc:docMk/>
            <pc:sldMk cId="2216075269" sldId="266"/>
            <ac:picMk id="5" creationId="{C3BA1B2E-B47C-E8F8-89C5-940DFD81A8C7}"/>
          </ac:picMkLst>
        </pc:picChg>
        <pc:picChg chg="mod">
          <ac:chgData name="Faye Lloyd-Jones" userId="5be62e60-938a-45cf-a6c7-349b69a1a2a8" providerId="ADAL" clId="{3C549DDC-37C1-4B4E-B7D5-251981B9CCBD}" dt="2025-01-10T14:27:10.356" v="2504" actId="1076"/>
          <ac:picMkLst>
            <pc:docMk/>
            <pc:sldMk cId="2216075269" sldId="266"/>
            <ac:picMk id="6" creationId="{5C8EB78C-CB21-5700-746D-EEBD5046F9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188A2-41CB-4C55-A8AF-E6903DA6B94D}"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ED01-0D5E-40CC-B93F-1F44ADF79F2D}" type="slidenum">
              <a:rPr lang="en-GB" smtClean="0"/>
              <a:t>‹#›</a:t>
            </a:fld>
            <a:endParaRPr lang="en-GB"/>
          </a:p>
        </p:txBody>
      </p:sp>
    </p:spTree>
    <p:extLst>
      <p:ext uri="{BB962C8B-B14F-4D97-AF65-F5344CB8AC3E}">
        <p14:creationId xmlns:p14="http://schemas.microsoft.com/office/powerpoint/2010/main" val="1658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2025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2</a:t>
            </a:fld>
            <a:endParaRPr lang="en-GB"/>
          </a:p>
        </p:txBody>
      </p:sp>
    </p:spTree>
    <p:extLst>
      <p:ext uri="{BB962C8B-B14F-4D97-AF65-F5344CB8AC3E}">
        <p14:creationId xmlns:p14="http://schemas.microsoft.com/office/powerpoint/2010/main" val="42269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 map/globe or the image on screen and ask volunteers to come forward to try and locate Indonesia. The next slide reveals the answer. </a:t>
            </a:r>
          </a:p>
        </p:txBody>
      </p:sp>
      <p:sp>
        <p:nvSpPr>
          <p:cNvPr id="4" name="Slide Number Placeholder 3"/>
          <p:cNvSpPr>
            <a:spLocks noGrp="1"/>
          </p:cNvSpPr>
          <p:nvPr>
            <p:ph type="sldNum" sz="quarter" idx="5"/>
          </p:nvPr>
        </p:nvSpPr>
        <p:spPr/>
        <p:txBody>
          <a:bodyPr/>
          <a:lstStyle/>
          <a:p>
            <a:fld id="{4051ED01-0D5E-40CC-B93F-1F44ADF79F2D}" type="slidenum">
              <a:rPr lang="en-GB" smtClean="0"/>
              <a:t>3</a:t>
            </a:fld>
            <a:endParaRPr lang="en-GB"/>
          </a:p>
        </p:txBody>
      </p:sp>
    </p:spTree>
    <p:extLst>
      <p:ext uri="{BB962C8B-B14F-4D97-AF65-F5344CB8AC3E}">
        <p14:creationId xmlns:p14="http://schemas.microsoft.com/office/powerpoint/2010/main" val="130715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Indonesia is the largest country in Southeast Asia (the bright red islands circled) and is made up of over 18,000 islands. Indonesia has a population of around 277.5 million people (2023) making it the fourth most populated country in the world. </a:t>
            </a:r>
          </a:p>
        </p:txBody>
      </p:sp>
      <p:sp>
        <p:nvSpPr>
          <p:cNvPr id="4" name="Slide Number Placeholder 3"/>
          <p:cNvSpPr>
            <a:spLocks noGrp="1"/>
          </p:cNvSpPr>
          <p:nvPr>
            <p:ph type="sldNum" sz="quarter" idx="5"/>
          </p:nvPr>
        </p:nvSpPr>
        <p:spPr/>
        <p:txBody>
          <a:bodyPr/>
          <a:lstStyle/>
          <a:p>
            <a:fld id="{4051ED01-0D5E-40CC-B93F-1F44ADF79F2D}" type="slidenum">
              <a:rPr lang="en-GB" smtClean="0"/>
              <a:t>4</a:t>
            </a:fld>
            <a:endParaRPr lang="en-GB"/>
          </a:p>
        </p:txBody>
      </p:sp>
    </p:spTree>
    <p:extLst>
      <p:ext uri="{BB962C8B-B14F-4D97-AF65-F5344CB8AC3E}">
        <p14:creationId xmlns:p14="http://schemas.microsoft.com/office/powerpoint/2010/main" val="107278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video, use the written prayer on this slide and the next to reflect on last year's appeal and pray as we start this year’s appeal. </a:t>
            </a:r>
          </a:p>
        </p:txBody>
      </p:sp>
      <p:sp>
        <p:nvSpPr>
          <p:cNvPr id="4" name="Slide Number Placeholder 3"/>
          <p:cNvSpPr>
            <a:spLocks noGrp="1"/>
          </p:cNvSpPr>
          <p:nvPr>
            <p:ph type="sldNum" sz="quarter" idx="5"/>
          </p:nvPr>
        </p:nvSpPr>
        <p:spPr/>
        <p:txBody>
          <a:bodyPr/>
          <a:lstStyle/>
          <a:p>
            <a:fld id="{4051ED01-0D5E-40CC-B93F-1F44ADF79F2D}" type="slidenum">
              <a:rPr lang="en-GB" smtClean="0"/>
              <a:t>5</a:t>
            </a:fld>
            <a:endParaRPr lang="en-GB"/>
          </a:p>
        </p:txBody>
      </p:sp>
    </p:spTree>
    <p:extLst>
      <p:ext uri="{BB962C8B-B14F-4D97-AF65-F5344CB8AC3E}">
        <p14:creationId xmlns:p14="http://schemas.microsoft.com/office/powerpoint/2010/main" val="194135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5F53-7DCE-2124-E03F-B5427FBD2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F8F8D5-B717-B7B0-D46D-E0A52D5F3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32F831-C541-37D3-188D-B2C01989AFB7}"/>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06F524A9-8914-2F5C-75B1-1DACB37FD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D63F71-AE02-6274-1F74-DF648C79BDEA}"/>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51950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4B15-709C-8024-4E82-3A3A3A943A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30C18A-4448-D537-3947-41AEE70BA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6EC8B-9A9F-687C-6985-1DFA81DB9C16}"/>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8E7C3F23-2C86-9942-4489-AE1AA3576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36608-C01A-95D7-40FC-804697555C7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7265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BC9C8-DBB1-8EDD-9219-F0CBF8598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206354-F4E1-AFBE-084A-CF79A7DC1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ABF61F-24AD-FA05-AE10-629183F388A5}"/>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C7DFBAB3-EBDB-E95A-42AD-4ACDD4A30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2D34B-3849-18C1-4780-75956B6AB341}"/>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89214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2476-0FFA-CE97-EFBA-B6A976B7B9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DFCFA8-4BE5-33F0-BE83-4312D9B4BA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90876-2855-6E20-FC90-1988BBDC833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EE63A529-01FC-D476-6D06-90D011493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977F2-463C-C8EE-A38B-B1AD40365AE8}"/>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96766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951-BCEE-7344-C680-5040A5E2810A}"/>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96E7-1972-4927-F429-8DDD4A0211FE}"/>
              </a:ext>
            </a:extLst>
          </p:cNvPr>
          <p:cNvSpPr>
            <a:spLocks noGrp="1"/>
          </p:cNvSpPr>
          <p:nvPr>
            <p:ph idx="1"/>
          </p:nvPr>
        </p:nvSpPr>
        <p:spPr>
          <a:xfrm>
            <a:off x="838200" y="1590675"/>
            <a:ext cx="2419350" cy="4586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2DC63-EBCD-6398-F64D-CE4D0C2EDB0C}"/>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45FACDAA-D803-D4E4-1B24-4AE281319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28CF-430E-D7E1-4EEA-9998A84CB7A9}"/>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2303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620-B31D-8BA8-8935-F4A4B3F93C2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CAF09-E705-E2F3-1F0A-8615C335B2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33871-1400-C3C9-0977-BB4C0FF533E1}"/>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549FCB81-9CDF-6C75-DC00-31E0E432C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4E31-7867-F8B4-E586-9A41CC3181EF}"/>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12651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E4C7-84E0-EB7B-B159-4258CE8CC17C}"/>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F44E-68A0-A62F-0E7A-53E553384F5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CCD5D8-46D7-2A0E-7847-7EB14CFBC6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BBE02-02A2-25C8-8F44-7E1760542F12}"/>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FAE13019-6B81-BFB7-9AF6-8BFFD02CE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08D0B-033D-1AB8-3653-F5B6660D7C6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0344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AB3-0CDC-97D7-DFE0-600BAE5432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EF37D-1EE3-2A17-0315-0DC8FC6FCEF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B3A1C-5BED-3CBD-23BD-39949329A7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58A6-B1B7-9CFC-504E-BF9784BC1E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5D30-0F6E-CB76-595E-91944CC85C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606BF-46C1-0340-F0DC-B1D62336B1B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8" name="Footer Placeholder 7">
            <a:extLst>
              <a:ext uri="{FF2B5EF4-FFF2-40B4-BE49-F238E27FC236}">
                <a16:creationId xmlns:a16="http://schemas.microsoft.com/office/drawing/2014/main" id="{8E03254B-0B8F-C700-4AE4-052796783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9DE3F-1076-8BE7-63A6-360C93ABF98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34564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AA9F-6FD9-E6A6-99F4-D375D7F88087}"/>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D6B19E-1123-ECC3-3D66-690C662FE5C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4" name="Footer Placeholder 3">
            <a:extLst>
              <a:ext uri="{FF2B5EF4-FFF2-40B4-BE49-F238E27FC236}">
                <a16:creationId xmlns:a16="http://schemas.microsoft.com/office/drawing/2014/main" id="{B9F9B66D-0AFB-8FA9-096E-3BBB4D25D3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334F4-3A2F-1382-AC93-BEF592A6912A}"/>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97747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7A9F4-3E28-7B7A-0AAA-D67D33F82778}"/>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3" name="Footer Placeholder 2">
            <a:extLst>
              <a:ext uri="{FF2B5EF4-FFF2-40B4-BE49-F238E27FC236}">
                <a16:creationId xmlns:a16="http://schemas.microsoft.com/office/drawing/2014/main" id="{05CB602E-E3B1-0428-B049-4530F6045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95C64-0D21-F8DE-68AD-CE40ACF33010}"/>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279126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465-4127-9EFA-F905-4D5F124F73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82E9C-558F-5AD1-D045-ED88104B35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58988-685B-8512-C794-C40D192B75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2ACCD-B458-BDBF-066A-5DE462D16443}"/>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D944B08-1099-0421-B4E8-5362DC156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4E0F0-B45F-D6B6-A9DD-BF7C89D747A4}"/>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418583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340F-1EFF-3AFC-5B7F-24ABA79B2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2BF1-9DA9-40D9-0F61-FEAFBCBB0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58AC0-B60D-587F-9EF2-4827DE76B827}"/>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18E7E4D7-D99B-6257-E5E4-CDB774DF3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07101-2553-7BC5-DF7A-CF9D47D569D7}"/>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534898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643-9D94-D80D-A4EC-8B3289806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C3662C-F8DD-D081-8E05-C2608AD203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7CC74-AF00-D1DC-F63E-721094FBE9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3EC06-FFA4-C137-FF56-8B74B8CFED6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399BE81-1038-91EE-F91C-56D7ED093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C8431-82E4-5472-2548-6167462B8602}"/>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0240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6A9B-703E-BCA5-1287-886871701647}"/>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C28C5-30FE-9261-1460-7921C1D87A43}"/>
              </a:ext>
            </a:extLst>
          </p:cNvPr>
          <p:cNvSpPr>
            <a:spLocks noGrp="1"/>
          </p:cNvSpPr>
          <p:nvPr>
            <p:ph type="body" orient="vert" idx="1"/>
          </p:nvPr>
        </p:nvSpPr>
        <p:spPr>
          <a:xfrm>
            <a:off x="838200" y="1590675"/>
            <a:ext cx="2419350" cy="4586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0C99E-C5EA-9917-84FA-528F08F223C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377B436B-5885-1525-653B-BD72B42D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0FBC-61F8-637F-BB7D-EF7BD1E3098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51374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187E-4925-D101-5C43-18AC01EA87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7BAAA-97EF-0D36-A59E-6FFD6A1BEB1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7598-099F-23AF-EE1E-D4B172A1E94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1B6AF0E4-B066-07A7-3068-43EC3C535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63AE-A32D-C54E-9A40-92EA2DD5710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8047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C34-D9EC-D099-BA0F-4D3BFBCD4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9AFEC5-EAFF-1ACE-7562-B7D7B94EBF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24191-CE82-17E6-A07C-01A3D6EDFACF}"/>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AD01B565-B1EF-7071-A3EA-6FB82F007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DD6FD-6E37-3EA7-7D2E-E790D0E170B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72844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63E3-77C1-E033-ED1B-0C65C41DF4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97112-787B-6E7A-3596-27C4CD558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63458-A6E5-6DEA-3943-A99CCAA49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399814-84AE-8DFD-824C-5A1D543C373C}"/>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a:extLst>
              <a:ext uri="{FF2B5EF4-FFF2-40B4-BE49-F238E27FC236}">
                <a16:creationId xmlns:a16="http://schemas.microsoft.com/office/drawing/2014/main" id="{21084977-9369-B1FE-F67E-7A9A2B289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0B32F4-285C-CF6F-12A7-5321203A806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4764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F897-5EA1-755D-B105-9C4543A7D6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72B0EC-71C0-FB5B-6E5F-699AAF57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EEF0E5-C9E9-0716-240B-B465C09297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0DCCA5-9637-EA15-C730-21D52A84E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48A3E8-DA94-24C7-7E7C-4C5B863D0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C781F9-89AB-D3FE-0C39-51FC0A2FAA28}"/>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8" name="Footer Placeholder 7">
            <a:extLst>
              <a:ext uri="{FF2B5EF4-FFF2-40B4-BE49-F238E27FC236}">
                <a16:creationId xmlns:a16="http://schemas.microsoft.com/office/drawing/2014/main" id="{F2D233F0-05A6-8189-EF0B-44BED5618B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5FC48F-55E1-6869-2BA7-58CC2AA4DDAC}"/>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01638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151-63D0-4E19-4AD1-BEDA2B1FF3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BB2C-9E6A-D5AF-D62C-2AFB440244D4}"/>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4" name="Footer Placeholder 3">
            <a:extLst>
              <a:ext uri="{FF2B5EF4-FFF2-40B4-BE49-F238E27FC236}">
                <a16:creationId xmlns:a16="http://schemas.microsoft.com/office/drawing/2014/main" id="{F85316D8-7031-2161-EA24-86F022FA0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99D8C3-27B0-129B-6E6B-D602A4558171}"/>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61995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4C825-471B-4370-D1E2-EF8305660326}"/>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3" name="Footer Placeholder 2">
            <a:extLst>
              <a:ext uri="{FF2B5EF4-FFF2-40B4-BE49-F238E27FC236}">
                <a16:creationId xmlns:a16="http://schemas.microsoft.com/office/drawing/2014/main" id="{4F86F41E-C083-2F1D-7529-A3BF4D0E51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E8AA66-49AF-D2D7-7068-FF5D91B9252F}"/>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97478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D16C-F9DE-607D-6A7A-07E8BEB82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DCF5B4-EB5E-F6A8-82F7-BF45E80FC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A920F8-CFB6-3014-ECCE-570294E41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11433-A888-5BAF-37BC-D480CD3F9CB0}"/>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a:extLst>
              <a:ext uri="{FF2B5EF4-FFF2-40B4-BE49-F238E27FC236}">
                <a16:creationId xmlns:a16="http://schemas.microsoft.com/office/drawing/2014/main" id="{DA110C1C-935D-6C70-A913-9CD0F7035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D7757B-7653-3721-4A61-0B480CC47C44}"/>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404406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C034-B950-9B0E-7B84-909059F0B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8C4AD0-8CAF-48DA-CC4A-22B7BEE3C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0C74B-DF87-7ADD-DBD2-00E834401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42B7C-5402-9022-1F02-947AAA009AF1}"/>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a:extLst>
              <a:ext uri="{FF2B5EF4-FFF2-40B4-BE49-F238E27FC236}">
                <a16:creationId xmlns:a16="http://schemas.microsoft.com/office/drawing/2014/main" id="{392D41E2-765C-E18E-41C4-A2EF1D145C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0D63A-B069-16F4-EAAD-056BADF9C967}"/>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94417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364342-CB30-2A27-5690-7B99609DE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9E2BCB-31CF-ED0F-841A-C667F3431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939AE7-7416-CBE7-674F-A4ED98591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9B937910-6777-4A8F-635C-671749D83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161911-25FB-3A66-8683-805D5BEC6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FF06-60FC-445D-AABC-A2709ACC90BB}" type="slidenum">
              <a:rPr lang="en-GB" smtClean="0"/>
              <a:t>‹#›</a:t>
            </a:fld>
            <a:endParaRPr lang="en-GB"/>
          </a:p>
        </p:txBody>
      </p:sp>
      <p:pic>
        <p:nvPicPr>
          <p:cNvPr id="8" name="Picture 7" descr="A pink background with white and black lines&#10;&#10;Description automatically generated">
            <a:extLst>
              <a:ext uri="{FF2B5EF4-FFF2-40B4-BE49-F238E27FC236}">
                <a16:creationId xmlns:a16="http://schemas.microsoft.com/office/drawing/2014/main" id="{0D0D1B8D-058A-FA21-1435-B72A1FC08BB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43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person in a white shirt&#10;&#10;Description automatically generated">
            <a:extLst>
              <a:ext uri="{FF2B5EF4-FFF2-40B4-BE49-F238E27FC236}">
                <a16:creationId xmlns:a16="http://schemas.microsoft.com/office/drawing/2014/main" id="{634E55BE-AB27-D717-7EE3-E794A118D1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792" y="-246536"/>
            <a:ext cx="12363792" cy="8257271"/>
          </a:xfrm>
          <a:prstGeom prst="rect">
            <a:avLst/>
          </a:prstGeom>
        </p:spPr>
      </p:pic>
      <p:sp>
        <p:nvSpPr>
          <p:cNvPr id="4" name="Date Placeholder 3">
            <a:extLst>
              <a:ext uri="{FF2B5EF4-FFF2-40B4-BE49-F238E27FC236}">
                <a16:creationId xmlns:a16="http://schemas.microsoft.com/office/drawing/2014/main" id="{96E5D237-1B26-9D05-2B1E-4979E6825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F45C0D91-6D10-71B2-107D-20CEB0432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5572C-B28A-6DC3-3BDC-9C2F2ED98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36678-BD27-48B9-AB80-48D6078791D8}" type="slidenum">
              <a:rPr lang="en-GB" smtClean="0"/>
              <a:t>‹#›</a:t>
            </a:fld>
            <a:endParaRPr lang="en-GB"/>
          </a:p>
        </p:txBody>
      </p:sp>
      <p:pic>
        <p:nvPicPr>
          <p:cNvPr id="10" name="Picture 9" descr="A red and white logo&#10;&#10;Description automatically generated">
            <a:extLst>
              <a:ext uri="{FF2B5EF4-FFF2-40B4-BE49-F238E27FC236}">
                <a16:creationId xmlns:a16="http://schemas.microsoft.com/office/drawing/2014/main" id="{A9A264ED-A1D4-67DD-C0C9-92C8487A54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7552" y="378299"/>
            <a:ext cx="3904496" cy="2804166"/>
          </a:xfrm>
          <a:prstGeom prst="rect">
            <a:avLst/>
          </a:prstGeom>
        </p:spPr>
      </p:pic>
      <p:pic>
        <p:nvPicPr>
          <p:cNvPr id="15" name="Picture 14" descr="A black text on a black background&#10;&#10;Description automatically generated">
            <a:extLst>
              <a:ext uri="{FF2B5EF4-FFF2-40B4-BE49-F238E27FC236}">
                <a16:creationId xmlns:a16="http://schemas.microsoft.com/office/drawing/2014/main" id="{DF874C58-3376-A543-E0B8-291494629C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67" y="3588168"/>
            <a:ext cx="6773333" cy="3810000"/>
          </a:xfrm>
          <a:prstGeom prst="rect">
            <a:avLst/>
          </a:prstGeom>
        </p:spPr>
      </p:pic>
      <p:pic>
        <p:nvPicPr>
          <p:cNvPr id="19" name="Picture 18" descr="A red shield with white text&#10;&#10;Description automatically generated">
            <a:extLst>
              <a:ext uri="{FF2B5EF4-FFF2-40B4-BE49-F238E27FC236}">
                <a16:creationId xmlns:a16="http://schemas.microsoft.com/office/drawing/2014/main" id="{B472142A-E33A-AC00-A420-EA29BBEBAD98}"/>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26953" t="1991" r="29375"/>
          <a:stretch/>
        </p:blipFill>
        <p:spPr>
          <a:xfrm>
            <a:off x="9982200" y="4762500"/>
            <a:ext cx="1471335" cy="1857374"/>
          </a:xfrm>
          <a:prstGeom prst="rect">
            <a:avLst/>
          </a:prstGeom>
        </p:spPr>
      </p:pic>
    </p:spTree>
    <p:extLst>
      <p:ext uri="{BB962C8B-B14F-4D97-AF65-F5344CB8AC3E}">
        <p14:creationId xmlns:p14="http://schemas.microsoft.com/office/powerpoint/2010/main" val="36857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E62BA-9632-3622-B041-7E768FB47288}"/>
              </a:ext>
            </a:extLst>
          </p:cNvPr>
          <p:cNvSpPr txBox="1">
            <a:spLocks noGrp="1"/>
          </p:cNvSpPr>
          <p:nvPr>
            <p:ph type="title" idx="4294967295"/>
          </p:nvPr>
        </p:nvSpPr>
        <p:spPr>
          <a:xfrm>
            <a:off x="373112" y="5898404"/>
            <a:ext cx="33098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Week One</a:t>
            </a:r>
          </a:p>
        </p:txBody>
      </p:sp>
    </p:spTree>
    <p:extLst>
      <p:ext uri="{BB962C8B-B14F-4D97-AF65-F5344CB8AC3E}">
        <p14:creationId xmlns:p14="http://schemas.microsoft.com/office/powerpoint/2010/main" val="21659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BBF3B-67FE-3CD5-D2D3-01AEF9378E64}"/>
              </a:ext>
            </a:extLst>
          </p:cNvPr>
          <p:cNvSpPr>
            <a:spLocks noGrp="1"/>
          </p:cNvSpPr>
          <p:nvPr>
            <p:ph type="title" idx="4294967295"/>
          </p:nvPr>
        </p:nvSpPr>
        <p:spPr>
          <a:xfrm>
            <a:off x="191344" y="188640"/>
            <a:ext cx="11809312" cy="6480720"/>
          </a:xfrm>
          <a:prstGeom prst="rect">
            <a:avLst/>
          </a:prstGeom>
          <a:solidFill>
            <a:schemeClr val="tx1"/>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lt1"/>
                </a:solidFill>
                <a:effectLst/>
                <a:uLnTx/>
                <a:uFillTx/>
                <a:latin typeface="+mn-lt"/>
                <a:ea typeface="+mn-ea"/>
                <a:cs typeface="+mn-cs"/>
              </a:rPr>
              <a:t>Insert video here</a:t>
            </a:r>
          </a:p>
        </p:txBody>
      </p:sp>
    </p:spTree>
    <p:extLst>
      <p:ext uri="{BB962C8B-B14F-4D97-AF65-F5344CB8AC3E}">
        <p14:creationId xmlns:p14="http://schemas.microsoft.com/office/powerpoint/2010/main" val="9183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EE376-2223-160A-DA6B-33FC380931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52" y="4635499"/>
            <a:ext cx="2694949" cy="1935483"/>
          </a:xfrm>
          <a:prstGeom prst="rect">
            <a:avLst/>
          </a:prstGeom>
        </p:spPr>
      </p:pic>
      <p:pic>
        <p:nvPicPr>
          <p:cNvPr id="5" name="Picture 4">
            <a:extLst>
              <a:ext uri="{FF2B5EF4-FFF2-40B4-BE49-F238E27FC236}">
                <a16:creationId xmlns:a16="http://schemas.microsoft.com/office/drawing/2014/main" id="{6AB11CB3-372C-3F94-F567-F510D1C32F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1174105"/>
            <a:ext cx="8331200" cy="4686300"/>
          </a:xfrm>
          <a:prstGeom prst="rect">
            <a:avLst/>
          </a:prstGeom>
        </p:spPr>
      </p:pic>
      <p:sp>
        <p:nvSpPr>
          <p:cNvPr id="6" name="Title 5">
            <a:extLst>
              <a:ext uri="{FF2B5EF4-FFF2-40B4-BE49-F238E27FC236}">
                <a16:creationId xmlns:a16="http://schemas.microsoft.com/office/drawing/2014/main" id="{3FADDD25-0FA7-032F-F454-D0CF0BCC23B1}"/>
              </a:ext>
              <a:ext uri="{C183D7F6-B498-43B3-948B-1728B52AA6E4}">
                <adec:decorative xmlns:adec="http://schemas.microsoft.com/office/drawing/2017/decorative" val="1"/>
              </a:ext>
            </a:extLst>
          </p:cNvPr>
          <p:cNvSpPr txBox="1">
            <a:spLocks noGrp="1"/>
          </p:cNvSpPr>
          <p:nvPr>
            <p:ph type="title" idx="4294967295"/>
          </p:nvPr>
        </p:nvSpPr>
        <p:spPr>
          <a:xfrm>
            <a:off x="623392" y="404664"/>
            <a:ext cx="1123324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anose="020B0604020202020204" pitchFamily="34" charset="0"/>
              </a:rPr>
              <a:t>Where is Indonesia?</a:t>
            </a:r>
          </a:p>
        </p:txBody>
      </p:sp>
    </p:spTree>
    <p:extLst>
      <p:ext uri="{BB962C8B-B14F-4D97-AF65-F5344CB8AC3E}">
        <p14:creationId xmlns:p14="http://schemas.microsoft.com/office/powerpoint/2010/main" val="64462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EE376-2223-160A-DA6B-33FC380931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52" y="4635499"/>
            <a:ext cx="2694949" cy="1935483"/>
          </a:xfrm>
          <a:prstGeom prst="rect">
            <a:avLst/>
          </a:prstGeom>
        </p:spPr>
      </p:pic>
      <p:pic>
        <p:nvPicPr>
          <p:cNvPr id="5" name="Picture 4">
            <a:extLst>
              <a:ext uri="{FF2B5EF4-FFF2-40B4-BE49-F238E27FC236}">
                <a16:creationId xmlns:a16="http://schemas.microsoft.com/office/drawing/2014/main" id="{6AB11CB3-372C-3F94-F567-F510D1C32F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1174105"/>
            <a:ext cx="8331200" cy="4686300"/>
          </a:xfrm>
          <a:prstGeom prst="rect">
            <a:avLst/>
          </a:prstGeom>
        </p:spPr>
      </p:pic>
      <p:sp>
        <p:nvSpPr>
          <p:cNvPr id="6" name="Title 5">
            <a:extLst>
              <a:ext uri="{FF2B5EF4-FFF2-40B4-BE49-F238E27FC236}">
                <a16:creationId xmlns:a16="http://schemas.microsoft.com/office/drawing/2014/main" id="{3FADDD25-0FA7-032F-F454-D0CF0BCC23B1}"/>
              </a:ext>
            </a:extLst>
          </p:cNvPr>
          <p:cNvSpPr txBox="1">
            <a:spLocks noGrp="1"/>
          </p:cNvSpPr>
          <p:nvPr>
            <p:ph type="title" idx="4294967295"/>
          </p:nvPr>
        </p:nvSpPr>
        <p:spPr>
          <a:xfrm>
            <a:off x="623392" y="404664"/>
            <a:ext cx="1123324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anose="020B0604020202020204" pitchFamily="34" charset="0"/>
              </a:rPr>
              <a:t>Where is Indonesia?</a:t>
            </a:r>
          </a:p>
        </p:txBody>
      </p:sp>
      <p:sp>
        <p:nvSpPr>
          <p:cNvPr id="2" name="Oval 1">
            <a:extLst>
              <a:ext uri="{FF2B5EF4-FFF2-40B4-BE49-F238E27FC236}">
                <a16:creationId xmlns:a16="http://schemas.microsoft.com/office/drawing/2014/main" id="{8600C58D-A576-6BFC-06FF-FCF6C110802A}"/>
              </a:ext>
              <a:ext uri="{C183D7F6-B498-43B3-948B-1728B52AA6E4}">
                <adec:decorative xmlns:adec="http://schemas.microsoft.com/office/drawing/2017/decorative" val="1"/>
              </a:ext>
            </a:extLst>
          </p:cNvPr>
          <p:cNvSpPr/>
          <p:nvPr/>
        </p:nvSpPr>
        <p:spPr>
          <a:xfrm>
            <a:off x="6096000" y="3670300"/>
            <a:ext cx="1397000" cy="5715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9F834B53-AB39-081A-34D8-26BA21CC100A}"/>
              </a:ext>
              <a:ext uri="{C183D7F6-B498-43B3-948B-1728B52AA6E4}">
                <adec:decorative xmlns:adec="http://schemas.microsoft.com/office/drawing/2017/decorative" val="1"/>
              </a:ext>
            </a:extLst>
          </p:cNvPr>
          <p:cNvCxnSpPr>
            <a:cxnSpLocks/>
          </p:cNvCxnSpPr>
          <p:nvPr/>
        </p:nvCxnSpPr>
        <p:spPr>
          <a:xfrm flipH="1">
            <a:off x="7343824" y="2857500"/>
            <a:ext cx="1892628" cy="8121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13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08BE-3C5A-6D80-7273-BE4E29CF4225}"/>
              </a:ext>
            </a:extLst>
          </p:cNvPr>
          <p:cNvSpPr txBox="1">
            <a:spLocks noGrp="1"/>
          </p:cNvSpPr>
          <p:nvPr>
            <p:ph type="title" idx="4294967295"/>
          </p:nvPr>
        </p:nvSpPr>
        <p:spPr>
          <a:xfrm>
            <a:off x="575264" y="404664"/>
            <a:ext cx="1123324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anose="020B0604020202020204" pitchFamily="34" charset="0"/>
              </a:rPr>
              <a:t>Looking back at Self-Denial 2024</a:t>
            </a:r>
          </a:p>
        </p:txBody>
      </p:sp>
      <p:sp>
        <p:nvSpPr>
          <p:cNvPr id="3" name="TextBox 2">
            <a:extLst>
              <a:ext uri="{FF2B5EF4-FFF2-40B4-BE49-F238E27FC236}">
                <a16:creationId xmlns:a16="http://schemas.microsoft.com/office/drawing/2014/main" id="{2CB8882F-4B74-A887-B2F3-2DA1CF16C462}"/>
              </a:ext>
            </a:extLst>
          </p:cNvPr>
          <p:cNvSpPr txBox="1"/>
          <p:nvPr/>
        </p:nvSpPr>
        <p:spPr>
          <a:xfrm>
            <a:off x="529389" y="1359565"/>
            <a:ext cx="10960769" cy="3267498"/>
          </a:xfrm>
          <a:prstGeom prst="rect">
            <a:avLst/>
          </a:prstGeom>
          <a:noFill/>
        </p:spPr>
        <p:txBody>
          <a:bodyPr wrap="square" rtlCol="0">
            <a:spAutoFit/>
          </a:bodyPr>
          <a:lstStyle/>
          <a:p>
            <a:pPr algn="l">
              <a:lnSpc>
                <a:spcPct val="150000"/>
              </a:lnSpc>
            </a:pPr>
            <a:r>
              <a:rPr lang="en-GB" sz="2000" dirty="0">
                <a:solidFill>
                  <a:srgbClr val="000000"/>
                </a:solidFill>
                <a:latin typeface="Trebuchet MS" panose="020B0603020202020204" pitchFamily="34" charset="0"/>
              </a:rPr>
              <a:t>Heavenly Father, </a:t>
            </a:r>
          </a:p>
          <a:p>
            <a:pPr algn="l">
              <a:lnSpc>
                <a:spcPct val="150000"/>
              </a:lnSpc>
            </a:pPr>
            <a:endParaRPr lang="en-GB" sz="2000" b="0" i="0" u="none" strike="noStrike" baseline="0" dirty="0">
              <a:solidFill>
                <a:srgbClr val="000000"/>
              </a:solidFill>
              <a:latin typeface="Trebuchet MS" panose="020B0603020202020204" pitchFamily="34" charset="0"/>
            </a:endParaRPr>
          </a:p>
          <a:p>
            <a:pPr algn="l">
              <a:lnSpc>
                <a:spcPct val="150000"/>
              </a:lnSpc>
            </a:pPr>
            <a:r>
              <a:rPr lang="en-GB" sz="2000" dirty="0">
                <a:solidFill>
                  <a:srgbClr val="000000"/>
                </a:solidFill>
                <a:latin typeface="Trebuchet MS" panose="020B0603020202020204" pitchFamily="34" charset="0"/>
              </a:rPr>
              <a:t>As the Self-Denial appeal for 2025 begins, we remember back to last year’s appeal and continue to pray for the stories and lives we learned about. </a:t>
            </a:r>
          </a:p>
          <a:p>
            <a:pPr>
              <a:lnSpc>
                <a:spcPct val="150000"/>
              </a:lnSpc>
            </a:pPr>
            <a:endParaRPr lang="en-GB" sz="2000" dirty="0">
              <a:solidFill>
                <a:srgbClr val="000000"/>
              </a:solidFill>
              <a:latin typeface="Trebuchet MS" panose="020B0603020202020204" pitchFamily="34" charset="0"/>
            </a:endParaRPr>
          </a:p>
          <a:p>
            <a:pPr>
              <a:lnSpc>
                <a:spcPct val="150000"/>
              </a:lnSpc>
            </a:pPr>
            <a:r>
              <a:rPr lang="en-GB" sz="2000" dirty="0">
                <a:latin typeface="Trebuchet MS" panose="020B0603020202020204" pitchFamily="34" charset="0"/>
              </a:rPr>
              <a:t>Our Self-Denial Appeal last year focussed on supporting officers in territories where they face language, financial and other challenges. </a:t>
            </a:r>
          </a:p>
        </p:txBody>
      </p:sp>
    </p:spTree>
    <p:extLst>
      <p:ext uri="{BB962C8B-B14F-4D97-AF65-F5344CB8AC3E}">
        <p14:creationId xmlns:p14="http://schemas.microsoft.com/office/powerpoint/2010/main" val="410630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AE048-ED0A-D4FD-8D1D-01EB5957E71A}"/>
              </a:ext>
            </a:extLst>
          </p:cNvPr>
          <p:cNvSpPr txBox="1">
            <a:spLocks noGrp="1"/>
          </p:cNvSpPr>
          <p:nvPr>
            <p:ph type="title" idx="4294967295"/>
          </p:nvPr>
        </p:nvSpPr>
        <p:spPr>
          <a:xfrm>
            <a:off x="354442" y="793653"/>
            <a:ext cx="8039100" cy="4611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0"/>
              </a:spcBef>
              <a:defRPr/>
            </a:pPr>
            <a:r>
              <a:rPr lang="en-GB" sz="1800" dirty="0">
                <a:latin typeface="Trebuchet MS" panose="020B0603020202020204" pitchFamily="34" charset="0"/>
                <a:ea typeface="+mn-ea"/>
                <a:cs typeface="+mn-cs"/>
              </a:rPr>
              <a:t>We continue to pray for Captain Nathanael </a:t>
            </a:r>
            <a:r>
              <a:rPr lang="en-GB" sz="1800" dirty="0" err="1">
                <a:latin typeface="Trebuchet MS" panose="020B0603020202020204" pitchFamily="34" charset="0"/>
                <a:ea typeface="+mn-ea"/>
                <a:cs typeface="+mn-cs"/>
              </a:rPr>
              <a:t>Münch</a:t>
            </a:r>
            <a:r>
              <a:rPr lang="en-GB" sz="1800" dirty="0">
                <a:latin typeface="Trebuchet MS" panose="020B0603020202020204" pitchFamily="34" charset="0"/>
                <a:ea typeface="+mn-ea"/>
                <a:cs typeface="+mn-cs"/>
              </a:rPr>
              <a:t> and his family in Greenland’s capital Nuuk. </a:t>
            </a:r>
          </a:p>
          <a:p>
            <a:pPr>
              <a:lnSpc>
                <a:spcPct val="150000"/>
              </a:lnSpc>
              <a:spcBef>
                <a:spcPts val="0"/>
              </a:spcBef>
              <a:defRPr/>
            </a:pPr>
            <a:endParaRPr lang="en-GB" sz="1800" dirty="0">
              <a:latin typeface="Trebuchet MS" panose="020B0603020202020204" pitchFamily="34" charset="0"/>
              <a:ea typeface="+mn-ea"/>
              <a:cs typeface="+mn-cs"/>
            </a:endParaRPr>
          </a:p>
          <a:p>
            <a:pPr>
              <a:lnSpc>
                <a:spcPct val="150000"/>
              </a:lnSpc>
              <a:spcBef>
                <a:spcPts val="0"/>
              </a:spcBef>
              <a:defRPr/>
            </a:pPr>
            <a:r>
              <a:rPr lang="en-GB" sz="1800" dirty="0">
                <a:latin typeface="Trebuchet MS" panose="020B0603020202020204" pitchFamily="34" charset="0"/>
                <a:ea typeface="+mn-ea"/>
                <a:cs typeface="+mn-cs"/>
              </a:rPr>
              <a:t>We continue to pray for Captains Anthony </a:t>
            </a:r>
            <a:r>
              <a:rPr lang="en-GB" sz="1800" dirty="0" err="1">
                <a:latin typeface="Trebuchet MS" panose="020B0603020202020204" pitchFamily="34" charset="0"/>
                <a:ea typeface="+mn-ea"/>
                <a:cs typeface="+mn-cs"/>
              </a:rPr>
              <a:t>Lalruatfela</a:t>
            </a:r>
            <a:r>
              <a:rPr lang="en-GB" sz="1800" dirty="0">
                <a:latin typeface="Trebuchet MS" panose="020B0603020202020204" pitchFamily="34" charset="0"/>
                <a:ea typeface="+mn-ea"/>
                <a:cs typeface="+mn-cs"/>
              </a:rPr>
              <a:t> and Makimi </a:t>
            </a:r>
            <a:r>
              <a:rPr lang="en-GB" sz="1800" dirty="0" err="1">
                <a:latin typeface="Trebuchet MS" panose="020B0603020202020204" pitchFamily="34" charset="0"/>
                <a:ea typeface="+mn-ea"/>
                <a:cs typeface="+mn-cs"/>
              </a:rPr>
              <a:t>Lalnunkimi</a:t>
            </a:r>
            <a:r>
              <a:rPr lang="en-GB" sz="1800" dirty="0">
                <a:latin typeface="Trebuchet MS" panose="020B0603020202020204" pitchFamily="34" charset="0"/>
                <a:ea typeface="+mn-ea"/>
                <a:cs typeface="+mn-cs"/>
              </a:rPr>
              <a:t> in eastern India. </a:t>
            </a:r>
          </a:p>
          <a:p>
            <a:pPr>
              <a:lnSpc>
                <a:spcPct val="150000"/>
              </a:lnSpc>
              <a:spcBef>
                <a:spcPts val="0"/>
              </a:spcBef>
              <a:defRPr/>
            </a:pPr>
            <a:endParaRPr lang="en-GB" sz="1800" dirty="0">
              <a:latin typeface="Trebuchet MS" panose="020B0603020202020204" pitchFamily="34" charset="0"/>
              <a:ea typeface="+mn-ea"/>
              <a:cs typeface="+mn-cs"/>
            </a:endParaRPr>
          </a:p>
          <a:p>
            <a:pPr>
              <a:lnSpc>
                <a:spcPct val="150000"/>
              </a:lnSpc>
              <a:spcBef>
                <a:spcPts val="0"/>
              </a:spcBef>
              <a:defRPr/>
            </a:pPr>
            <a:r>
              <a:rPr lang="en-GB" sz="1800" dirty="0">
                <a:latin typeface="Trebuchet MS" panose="020B0603020202020204" pitchFamily="34" charset="0"/>
                <a:ea typeface="+mn-ea"/>
                <a:cs typeface="+mn-cs"/>
              </a:rPr>
              <a:t>We continue to pray for Lieutenants Kayla and Jose </a:t>
            </a:r>
            <a:r>
              <a:rPr lang="en-GB" sz="1800" dirty="0" err="1">
                <a:latin typeface="Trebuchet MS" panose="020B0603020202020204" pitchFamily="34" charset="0"/>
                <a:ea typeface="+mn-ea"/>
                <a:cs typeface="+mn-cs"/>
              </a:rPr>
              <a:t>Ortuste</a:t>
            </a:r>
            <a:r>
              <a:rPr lang="en-GB" sz="1800" dirty="0">
                <a:latin typeface="Trebuchet MS" panose="020B0603020202020204" pitchFamily="34" charset="0"/>
                <a:ea typeface="+mn-ea"/>
                <a:cs typeface="+mn-cs"/>
              </a:rPr>
              <a:t> in the city of Salto, Uruguay. </a:t>
            </a:r>
          </a:p>
          <a:p>
            <a:pPr>
              <a:lnSpc>
                <a:spcPct val="150000"/>
              </a:lnSpc>
              <a:spcBef>
                <a:spcPts val="0"/>
              </a:spcBef>
              <a:defRPr/>
            </a:pPr>
            <a:endParaRPr lang="en-GB" sz="1800" dirty="0">
              <a:latin typeface="Trebuchet MS" panose="020B0603020202020204" pitchFamily="34" charset="0"/>
              <a:ea typeface="+mn-ea"/>
              <a:cs typeface="+mn-cs"/>
            </a:endParaRPr>
          </a:p>
          <a:p>
            <a:pPr>
              <a:lnSpc>
                <a:spcPct val="150000"/>
              </a:lnSpc>
              <a:spcBef>
                <a:spcPts val="0"/>
              </a:spcBef>
              <a:defRPr/>
            </a:pPr>
            <a:r>
              <a:rPr lang="en-GB" sz="1800" dirty="0">
                <a:latin typeface="Trebuchet MS" panose="020B0603020202020204" pitchFamily="34" charset="0"/>
                <a:ea typeface="+mn-ea"/>
                <a:cs typeface="+mn-cs"/>
              </a:rPr>
              <a:t>May they continue to be rooted in their communities and grow in their faith and service. </a:t>
            </a:r>
          </a:p>
        </p:txBody>
      </p:sp>
      <p:pic>
        <p:nvPicPr>
          <p:cNvPr id="4" name="Picture 3">
            <a:extLst>
              <a:ext uri="{FF2B5EF4-FFF2-40B4-BE49-F238E27FC236}">
                <a16:creationId xmlns:a16="http://schemas.microsoft.com/office/drawing/2014/main" id="{B84FFE62-3097-C3DD-CF49-110DE426BD4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80234" y="373679"/>
            <a:ext cx="1725069" cy="2038532"/>
          </a:xfrm>
          <a:prstGeom prst="rect">
            <a:avLst/>
          </a:prstGeom>
        </p:spPr>
      </p:pic>
      <p:pic>
        <p:nvPicPr>
          <p:cNvPr id="5" name="Picture 4">
            <a:extLst>
              <a:ext uri="{FF2B5EF4-FFF2-40B4-BE49-F238E27FC236}">
                <a16:creationId xmlns:a16="http://schemas.microsoft.com/office/drawing/2014/main" id="{C3BA1B2E-B47C-E8F8-89C5-940DFD81A8C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0236" y="2412211"/>
            <a:ext cx="1725069" cy="2038532"/>
          </a:xfrm>
          <a:prstGeom prst="rect">
            <a:avLst/>
          </a:prstGeom>
        </p:spPr>
      </p:pic>
      <p:pic>
        <p:nvPicPr>
          <p:cNvPr id="6" name="Picture 5">
            <a:extLst>
              <a:ext uri="{FF2B5EF4-FFF2-40B4-BE49-F238E27FC236}">
                <a16:creationId xmlns:a16="http://schemas.microsoft.com/office/drawing/2014/main" id="{5C8EB78C-CB21-5700-746D-EEBD5046F99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853139" y="4450743"/>
            <a:ext cx="1752166" cy="2070553"/>
          </a:xfrm>
          <a:prstGeom prst="rect">
            <a:avLst/>
          </a:prstGeom>
        </p:spPr>
      </p:pic>
    </p:spTree>
    <p:extLst>
      <p:ext uri="{BB962C8B-B14F-4D97-AF65-F5344CB8AC3E}">
        <p14:creationId xmlns:p14="http://schemas.microsoft.com/office/powerpoint/2010/main" val="221607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08BE-3C5A-6D80-7273-BE4E29CF4225}"/>
              </a:ext>
            </a:extLst>
          </p:cNvPr>
          <p:cNvSpPr txBox="1">
            <a:spLocks noGrp="1"/>
          </p:cNvSpPr>
          <p:nvPr>
            <p:ph type="title" idx="4294967295"/>
          </p:nvPr>
        </p:nvSpPr>
        <p:spPr>
          <a:xfrm>
            <a:off x="575264" y="404664"/>
            <a:ext cx="1123324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anose="020B0604020202020204" pitchFamily="34" charset="0"/>
              </a:rPr>
              <a:t>Self-Denial Appeal 2025</a:t>
            </a:r>
          </a:p>
        </p:txBody>
      </p:sp>
      <p:sp>
        <p:nvSpPr>
          <p:cNvPr id="4" name="TextBox 3">
            <a:extLst>
              <a:ext uri="{FF2B5EF4-FFF2-40B4-BE49-F238E27FC236}">
                <a16:creationId xmlns:a16="http://schemas.microsoft.com/office/drawing/2014/main" id="{4B29708D-CEB4-C5E8-5E4C-439DE4FCA7F0}"/>
              </a:ext>
            </a:extLst>
          </p:cNvPr>
          <p:cNvSpPr txBox="1"/>
          <p:nvPr/>
        </p:nvSpPr>
        <p:spPr>
          <a:xfrm>
            <a:off x="496302" y="1607493"/>
            <a:ext cx="11360338" cy="4652492"/>
          </a:xfrm>
          <a:prstGeom prst="rect">
            <a:avLst/>
          </a:prstGeom>
          <a:noFill/>
        </p:spPr>
        <p:txBody>
          <a:bodyPr wrap="square">
            <a:spAutoFit/>
          </a:bodyPr>
          <a:lstStyle/>
          <a:p>
            <a:pPr algn="l">
              <a:lnSpc>
                <a:spcPct val="150000"/>
              </a:lnSpc>
            </a:pPr>
            <a:r>
              <a:rPr lang="en-GB" sz="2000" b="0" i="0" u="none" strike="noStrike" baseline="0" dirty="0">
                <a:latin typeface="Trebuchet MS" panose="020B0603020202020204" pitchFamily="34" charset="0"/>
              </a:rPr>
              <a:t>The Self-Denial Appeal gives us the opportunity </a:t>
            </a:r>
            <a:r>
              <a:rPr lang="en-GB" sz="2000" dirty="0">
                <a:latin typeface="Trebuchet MS" panose="020B0603020202020204" pitchFamily="34" charset="0"/>
              </a:rPr>
              <a:t>to continue growing your mission </a:t>
            </a:r>
            <a:r>
              <a:rPr lang="en-GB" sz="2000" b="0" i="0" u="none" strike="noStrike" baseline="0" dirty="0">
                <a:latin typeface="Trebuchet MS" panose="020B0603020202020204" pitchFamily="34" charset="0"/>
              </a:rPr>
              <a:t>around the world by giving financially. Lord, help us to recognise the ways in which you have blessed us, and to pass on that blessing by giving generously. </a:t>
            </a:r>
          </a:p>
          <a:p>
            <a:pPr algn="l">
              <a:lnSpc>
                <a:spcPct val="150000"/>
              </a:lnSpc>
            </a:pPr>
            <a:endParaRPr lang="en-GB" sz="2000" dirty="0">
              <a:solidFill>
                <a:srgbClr val="000000"/>
              </a:solidFill>
              <a:latin typeface="Trebuchet MS" panose="020B0603020202020204" pitchFamily="34" charset="0"/>
            </a:endParaRPr>
          </a:p>
          <a:p>
            <a:pPr algn="l">
              <a:lnSpc>
                <a:spcPct val="150000"/>
              </a:lnSpc>
            </a:pPr>
            <a:r>
              <a:rPr lang="en-GB" sz="2000" b="0" i="0" u="none" strike="noStrike" baseline="0" dirty="0">
                <a:solidFill>
                  <a:srgbClr val="000000"/>
                </a:solidFill>
                <a:latin typeface="Trebuchet MS" panose="020B0603020202020204" pitchFamily="34" charset="0"/>
              </a:rPr>
              <a:t>As we learn more about the work of The Salvation Army in Indonesia, help us to understand more about your will for our lives. </a:t>
            </a:r>
            <a:r>
              <a:rPr lang="en-GB" sz="2000" dirty="0">
                <a:latin typeface="Trebuchet MS" panose="020B0603020202020204" pitchFamily="34" charset="0"/>
              </a:rPr>
              <a:t>May we give sacrificially in the knowledge that this money will make a positive impact on individuals around the world. </a:t>
            </a:r>
          </a:p>
          <a:p>
            <a:pPr algn="l">
              <a:lnSpc>
                <a:spcPct val="150000"/>
              </a:lnSpc>
            </a:pPr>
            <a:endParaRPr lang="en-GB" sz="2000" b="0" i="0" u="none" strike="noStrike" baseline="0" dirty="0">
              <a:solidFill>
                <a:srgbClr val="000000"/>
              </a:solidFill>
              <a:latin typeface="Trebuchet MS" panose="020B0603020202020204" pitchFamily="34" charset="0"/>
            </a:endParaRPr>
          </a:p>
          <a:p>
            <a:pPr algn="l">
              <a:lnSpc>
                <a:spcPct val="150000"/>
              </a:lnSpc>
            </a:pPr>
            <a:r>
              <a:rPr lang="en-GB" sz="2000" b="0" i="0" u="none" strike="noStrike" baseline="0" dirty="0">
                <a:solidFill>
                  <a:srgbClr val="000000"/>
                </a:solidFill>
                <a:latin typeface="Trebuchet MS" panose="020B0603020202020204" pitchFamily="34" charset="0"/>
              </a:rPr>
              <a:t>Lord, continue to bless The Salvation Army and challenge us </a:t>
            </a:r>
            <a:r>
              <a:rPr lang="en-GB" sz="2000" dirty="0">
                <a:solidFill>
                  <a:srgbClr val="000000"/>
                </a:solidFill>
                <a:latin typeface="Trebuchet MS" panose="020B0603020202020204" pitchFamily="34" charset="0"/>
              </a:rPr>
              <a:t>to remain rooted in our communities and to grow more in faith and service. Amen.</a:t>
            </a:r>
            <a:endParaRPr lang="en-GB" sz="2000" b="0" i="0" u="none" strike="noStrike" baseline="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735571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390</Words>
  <Application>Microsoft Office PowerPoint</Application>
  <PresentationFormat>Widescreen</PresentationFormat>
  <Paragraphs>31</Paragraphs>
  <Slides>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Trebuchet MS</vt:lpstr>
      <vt:lpstr>Office Theme</vt:lpstr>
      <vt:lpstr>Custom Design</vt:lpstr>
      <vt:lpstr>Week One</vt:lpstr>
      <vt:lpstr>Insert video here</vt:lpstr>
      <vt:lpstr>Where is Indonesia?</vt:lpstr>
      <vt:lpstr>Where is Indonesia?</vt:lpstr>
      <vt:lpstr>Looking back at Self-Denial 2024</vt:lpstr>
      <vt:lpstr>We continue to pray for Captain Nathanael Münch and his family in Greenland’s capital Nuuk.   We continue to pray for Captains Anthony Lalruatfela and Makimi Lalnunkimi in eastern India.   We continue to pray for Lieutenants Kayla and Jose Ortuste in the city of Salto, Uruguay.   May they continue to be rooted in their communities and grow in their faith and service. </vt:lpstr>
      <vt:lpstr>Self-Denial Appeal 2025</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2025-01-07T10:43:04Z</dcterms:created>
  <dcterms:modified xsi:type="dcterms:W3CDTF">2025-01-10T15:58:13Z</dcterms:modified>
</cp:coreProperties>
</file>