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6"/>
  </p:notesMasterIdLst>
  <p:sldIdLst>
    <p:sldId id="265" r:id="rId3"/>
    <p:sldId id="256" r:id="rId4"/>
    <p:sldId id="266" r:id="rId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C7843-A822-416B-8EF0-8A4916CFCF8B}" v="3" dt="2025-01-10T14:36:48.156"/>
    <p1510:client id="{4D9AE697-E2B0-4A62-982C-7DDE99E9EF2A}" v="11" dt="2025-01-10T10:49:34.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88" autoAdjust="0"/>
  </p:normalViewPr>
  <p:slideViewPr>
    <p:cSldViewPr snapToGrid="0">
      <p:cViewPr varScale="1">
        <p:scale>
          <a:sx n="57" d="100"/>
          <a:sy n="57" d="100"/>
        </p:scale>
        <p:origin x="312"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ye Lloyd-Jones" userId="5be62e60-938a-45cf-a6c7-349b69a1a2a8" providerId="ADAL" clId="{4D9AE697-E2B0-4A62-982C-7DDE99E9EF2A}"/>
    <pc:docChg chg="undo custSel addSld delSld modSld delMainMaster modMainMaster modNotesMaster">
      <pc:chgData name="Faye Lloyd-Jones" userId="5be62e60-938a-45cf-a6c7-349b69a1a2a8" providerId="ADAL" clId="{4D9AE697-E2B0-4A62-982C-7DDE99E9EF2A}" dt="2025-01-10T10:50:03.918" v="96" actId="2710"/>
      <pc:docMkLst>
        <pc:docMk/>
      </pc:docMkLst>
      <pc:sldChg chg="modSp mod modNotes">
        <pc:chgData name="Faye Lloyd-Jones" userId="5be62e60-938a-45cf-a6c7-349b69a1a2a8" providerId="ADAL" clId="{4D9AE697-E2B0-4A62-982C-7DDE99E9EF2A}" dt="2025-01-10T10:34:02.160" v="2" actId="14100"/>
        <pc:sldMkLst>
          <pc:docMk/>
          <pc:sldMk cId="918366454" sldId="256"/>
        </pc:sldMkLst>
        <pc:spChg chg="mod">
          <ac:chgData name="Faye Lloyd-Jones" userId="5be62e60-938a-45cf-a6c7-349b69a1a2a8" providerId="ADAL" clId="{4D9AE697-E2B0-4A62-982C-7DDE99E9EF2A}" dt="2025-01-10T10:34:02.160" v="2" actId="14100"/>
          <ac:spMkLst>
            <pc:docMk/>
            <pc:sldMk cId="918366454" sldId="256"/>
            <ac:spMk id="4" creationId="{9F8BBF3B-67FE-3CD5-D2D3-01AEF9378E64}"/>
          </ac:spMkLst>
        </pc:spChg>
      </pc:sldChg>
      <pc:sldChg chg="modSp del">
        <pc:chgData name="Faye Lloyd-Jones" userId="5be62e60-938a-45cf-a6c7-349b69a1a2a8" providerId="ADAL" clId="{4D9AE697-E2B0-4A62-982C-7DDE99E9EF2A}" dt="2025-01-10T10:39:51.209" v="37" actId="2696"/>
        <pc:sldMkLst>
          <pc:docMk/>
          <pc:sldMk cId="216591690" sldId="257"/>
        </pc:sldMkLst>
        <pc:spChg chg="mod">
          <ac:chgData name="Faye Lloyd-Jones" userId="5be62e60-938a-45cf-a6c7-349b69a1a2a8" providerId="ADAL" clId="{4D9AE697-E2B0-4A62-982C-7DDE99E9EF2A}" dt="2025-01-10T10:33:43.059" v="0"/>
          <ac:spMkLst>
            <pc:docMk/>
            <pc:sldMk cId="216591690" sldId="257"/>
            <ac:spMk id="3" creationId="{DB5E62BA-9632-3622-B041-7E768FB47288}"/>
          </ac:spMkLst>
        </pc:spChg>
      </pc:sldChg>
      <pc:sldChg chg="modSp mod modNotes">
        <pc:chgData name="Faye Lloyd-Jones" userId="5be62e60-938a-45cf-a6c7-349b69a1a2a8" providerId="ADAL" clId="{4D9AE697-E2B0-4A62-982C-7DDE99E9EF2A}" dt="2025-01-10T10:42:16.490" v="61" actId="14100"/>
        <pc:sldMkLst>
          <pc:docMk/>
          <pc:sldMk cId="644624828" sldId="258"/>
        </pc:sldMkLst>
        <pc:spChg chg="mod">
          <ac:chgData name="Faye Lloyd-Jones" userId="5be62e60-938a-45cf-a6c7-349b69a1a2a8" providerId="ADAL" clId="{4D9AE697-E2B0-4A62-982C-7DDE99E9EF2A}" dt="2025-01-10T10:41:47.427" v="56" actId="1076"/>
          <ac:spMkLst>
            <pc:docMk/>
            <pc:sldMk cId="644624828" sldId="258"/>
            <ac:spMk id="6" creationId="{3FADDD25-0FA7-032F-F454-D0CF0BCC23B1}"/>
          </ac:spMkLst>
        </pc:spChg>
        <pc:picChg chg="mod">
          <ac:chgData name="Faye Lloyd-Jones" userId="5be62e60-938a-45cf-a6c7-349b69a1a2a8" providerId="ADAL" clId="{4D9AE697-E2B0-4A62-982C-7DDE99E9EF2A}" dt="2025-01-10T10:42:00.675" v="59" actId="1076"/>
          <ac:picMkLst>
            <pc:docMk/>
            <pc:sldMk cId="644624828" sldId="258"/>
            <ac:picMk id="3" creationId="{24DEE376-2223-160A-DA6B-33FC380931B8}"/>
          </ac:picMkLst>
        </pc:picChg>
        <pc:picChg chg="mod">
          <ac:chgData name="Faye Lloyd-Jones" userId="5be62e60-938a-45cf-a6c7-349b69a1a2a8" providerId="ADAL" clId="{4D9AE697-E2B0-4A62-982C-7DDE99E9EF2A}" dt="2025-01-10T10:42:16.490" v="61" actId="14100"/>
          <ac:picMkLst>
            <pc:docMk/>
            <pc:sldMk cId="644624828" sldId="258"/>
            <ac:picMk id="5" creationId="{6AB11CB3-372C-3F94-F567-F510D1C32F72}"/>
          </ac:picMkLst>
        </pc:picChg>
      </pc:sldChg>
      <pc:sldChg chg="addSp delSp modSp mod modNotes">
        <pc:chgData name="Faye Lloyd-Jones" userId="5be62e60-938a-45cf-a6c7-349b69a1a2a8" providerId="ADAL" clId="{4D9AE697-E2B0-4A62-982C-7DDE99E9EF2A}" dt="2025-01-10T10:43:06.639" v="74"/>
        <pc:sldMkLst>
          <pc:docMk/>
          <pc:sldMk cId="4145136641" sldId="262"/>
        </pc:sldMkLst>
        <pc:spChg chg="mod">
          <ac:chgData name="Faye Lloyd-Jones" userId="5be62e60-938a-45cf-a6c7-349b69a1a2a8" providerId="ADAL" clId="{4D9AE697-E2B0-4A62-982C-7DDE99E9EF2A}" dt="2025-01-10T10:42:50.408" v="72" actId="1076"/>
          <ac:spMkLst>
            <pc:docMk/>
            <pc:sldMk cId="4145136641" sldId="262"/>
            <ac:spMk id="2" creationId="{8600C58D-A576-6BFC-06FF-FCF6C110802A}"/>
          </ac:spMkLst>
        </pc:spChg>
        <pc:spChg chg="add mod">
          <ac:chgData name="Faye Lloyd-Jones" userId="5be62e60-938a-45cf-a6c7-349b69a1a2a8" providerId="ADAL" clId="{4D9AE697-E2B0-4A62-982C-7DDE99E9EF2A}" dt="2025-01-10T10:41:56.405" v="58"/>
          <ac:spMkLst>
            <pc:docMk/>
            <pc:sldMk cId="4145136641" sldId="262"/>
            <ac:spMk id="4" creationId="{9A76D3B3-B440-5DA2-2081-50C63AF5F2DB}"/>
          </ac:spMkLst>
        </pc:spChg>
        <pc:spChg chg="del mod">
          <ac:chgData name="Faye Lloyd-Jones" userId="5be62e60-938a-45cf-a6c7-349b69a1a2a8" providerId="ADAL" clId="{4D9AE697-E2B0-4A62-982C-7DDE99E9EF2A}" dt="2025-01-10T10:41:55.442" v="57" actId="478"/>
          <ac:spMkLst>
            <pc:docMk/>
            <pc:sldMk cId="4145136641" sldId="262"/>
            <ac:spMk id="6" creationId="{3FADDD25-0FA7-032F-F454-D0CF0BCC23B1}"/>
          </ac:spMkLst>
        </pc:spChg>
        <pc:picChg chg="del mod">
          <ac:chgData name="Faye Lloyd-Jones" userId="5be62e60-938a-45cf-a6c7-349b69a1a2a8" providerId="ADAL" clId="{4D9AE697-E2B0-4A62-982C-7DDE99E9EF2A}" dt="2025-01-10T10:42:20.619" v="62" actId="478"/>
          <ac:picMkLst>
            <pc:docMk/>
            <pc:sldMk cId="4145136641" sldId="262"/>
            <ac:picMk id="3" creationId="{24DEE376-2223-160A-DA6B-33FC380931B8}"/>
          </ac:picMkLst>
        </pc:picChg>
        <pc:picChg chg="del mod">
          <ac:chgData name="Faye Lloyd-Jones" userId="5be62e60-938a-45cf-a6c7-349b69a1a2a8" providerId="ADAL" clId="{4D9AE697-E2B0-4A62-982C-7DDE99E9EF2A}" dt="2025-01-10T10:42:27.058" v="63" actId="478"/>
          <ac:picMkLst>
            <pc:docMk/>
            <pc:sldMk cId="4145136641" sldId="262"/>
            <ac:picMk id="5" creationId="{6AB11CB3-372C-3F94-F567-F510D1C32F72}"/>
          </ac:picMkLst>
        </pc:picChg>
        <pc:picChg chg="add mod ord">
          <ac:chgData name="Faye Lloyd-Jones" userId="5be62e60-938a-45cf-a6c7-349b69a1a2a8" providerId="ADAL" clId="{4D9AE697-E2B0-4A62-982C-7DDE99E9EF2A}" dt="2025-01-10T10:42:46.411" v="71" actId="1076"/>
          <ac:picMkLst>
            <pc:docMk/>
            <pc:sldMk cId="4145136641" sldId="262"/>
            <ac:picMk id="8" creationId="{1BD9C657-E9FF-73F2-6993-8EFF0E2C4056}"/>
          </ac:picMkLst>
        </pc:picChg>
        <pc:picChg chg="add mod">
          <ac:chgData name="Faye Lloyd-Jones" userId="5be62e60-938a-45cf-a6c7-349b69a1a2a8" providerId="ADAL" clId="{4D9AE697-E2B0-4A62-982C-7DDE99E9EF2A}" dt="2025-01-10T10:43:06.639" v="74"/>
          <ac:picMkLst>
            <pc:docMk/>
            <pc:sldMk cId="4145136641" sldId="262"/>
            <ac:picMk id="9" creationId="{5DEC538E-74BA-7074-FB71-FC1EC5FFCE9B}"/>
          </ac:picMkLst>
        </pc:picChg>
        <pc:cxnChg chg="mod">
          <ac:chgData name="Faye Lloyd-Jones" userId="5be62e60-938a-45cf-a6c7-349b69a1a2a8" providerId="ADAL" clId="{4D9AE697-E2B0-4A62-982C-7DDE99E9EF2A}" dt="2025-01-10T10:42:54.791" v="73" actId="1076"/>
          <ac:cxnSpMkLst>
            <pc:docMk/>
            <pc:sldMk cId="4145136641" sldId="262"/>
            <ac:cxnSpMk id="7" creationId="{9F834B53-AB39-081A-34D8-26BA21CC100A}"/>
          </ac:cxnSpMkLst>
        </pc:cxnChg>
      </pc:sldChg>
      <pc:sldChg chg="modSp mod modNotes">
        <pc:chgData name="Faye Lloyd-Jones" userId="5be62e60-938a-45cf-a6c7-349b69a1a2a8" providerId="ADAL" clId="{4D9AE697-E2B0-4A62-982C-7DDE99E9EF2A}" dt="2025-01-10T10:44:03.955" v="85" actId="404"/>
        <pc:sldMkLst>
          <pc:docMk/>
          <pc:sldMk cId="4106309959" sldId="263"/>
        </pc:sldMkLst>
        <pc:spChg chg="mod">
          <ac:chgData name="Faye Lloyd-Jones" userId="5be62e60-938a-45cf-a6c7-349b69a1a2a8" providerId="ADAL" clId="{4D9AE697-E2B0-4A62-982C-7DDE99E9EF2A}" dt="2025-01-10T10:43:46.314" v="81" actId="1076"/>
          <ac:spMkLst>
            <pc:docMk/>
            <pc:sldMk cId="4106309959" sldId="263"/>
            <ac:spMk id="2" creationId="{DA5808BE-3C5A-6D80-7273-BE4E29CF4225}"/>
          </ac:spMkLst>
        </pc:spChg>
        <pc:spChg chg="mod">
          <ac:chgData name="Faye Lloyd-Jones" userId="5be62e60-938a-45cf-a6c7-349b69a1a2a8" providerId="ADAL" clId="{4D9AE697-E2B0-4A62-982C-7DDE99E9EF2A}" dt="2025-01-10T10:44:03.955" v="85" actId="404"/>
          <ac:spMkLst>
            <pc:docMk/>
            <pc:sldMk cId="4106309959" sldId="263"/>
            <ac:spMk id="3" creationId="{2CB8882F-4B74-A887-B2F3-2DA1CF16C462}"/>
          </ac:spMkLst>
        </pc:spChg>
      </pc:sldChg>
      <pc:sldChg chg="addSp delSp modSp mod">
        <pc:chgData name="Faye Lloyd-Jones" userId="5be62e60-938a-45cf-a6c7-349b69a1a2a8" providerId="ADAL" clId="{4D9AE697-E2B0-4A62-982C-7DDE99E9EF2A}" dt="2025-01-10T10:50:03.918" v="96" actId="2710"/>
        <pc:sldMkLst>
          <pc:docMk/>
          <pc:sldMk cId="1735571654" sldId="264"/>
        </pc:sldMkLst>
        <pc:spChg chg="del mod">
          <ac:chgData name="Faye Lloyd-Jones" userId="5be62e60-938a-45cf-a6c7-349b69a1a2a8" providerId="ADAL" clId="{4D9AE697-E2B0-4A62-982C-7DDE99E9EF2A}" dt="2025-01-10T10:49:34.281" v="90" actId="478"/>
          <ac:spMkLst>
            <pc:docMk/>
            <pc:sldMk cId="1735571654" sldId="264"/>
            <ac:spMk id="2" creationId="{DA5808BE-3C5A-6D80-7273-BE4E29CF4225}"/>
          </ac:spMkLst>
        </pc:spChg>
        <pc:spChg chg="add mod">
          <ac:chgData name="Faye Lloyd-Jones" userId="5be62e60-938a-45cf-a6c7-349b69a1a2a8" providerId="ADAL" clId="{4D9AE697-E2B0-4A62-982C-7DDE99E9EF2A}" dt="2025-01-10T10:49:39.914" v="94" actId="20577"/>
          <ac:spMkLst>
            <pc:docMk/>
            <pc:sldMk cId="1735571654" sldId="264"/>
            <ac:spMk id="3" creationId="{F5455CC3-428C-0110-2745-BED2B2A3C3C0}"/>
          </ac:spMkLst>
        </pc:spChg>
        <pc:spChg chg="mod">
          <ac:chgData name="Faye Lloyd-Jones" userId="5be62e60-938a-45cf-a6c7-349b69a1a2a8" providerId="ADAL" clId="{4D9AE697-E2B0-4A62-982C-7DDE99E9EF2A}" dt="2025-01-10T10:50:03.918" v="96" actId="2710"/>
          <ac:spMkLst>
            <pc:docMk/>
            <pc:sldMk cId="1735571654" sldId="264"/>
            <ac:spMk id="4" creationId="{4B29708D-CEB4-C5E8-5E4C-439DE4FCA7F0}"/>
          </ac:spMkLst>
        </pc:spChg>
      </pc:sldChg>
      <pc:sldChg chg="addSp delSp modSp new mod">
        <pc:chgData name="Faye Lloyd-Jones" userId="5be62e60-938a-45cf-a6c7-349b69a1a2a8" providerId="ADAL" clId="{4D9AE697-E2B0-4A62-982C-7DDE99E9EF2A}" dt="2025-01-10T10:41:40.914" v="55" actId="1076"/>
        <pc:sldMkLst>
          <pc:docMk/>
          <pc:sldMk cId="1556394410" sldId="265"/>
        </pc:sldMkLst>
        <pc:spChg chg="add del mod">
          <ac:chgData name="Faye Lloyd-Jones" userId="5be62e60-938a-45cf-a6c7-349b69a1a2a8" providerId="ADAL" clId="{4D9AE697-E2B0-4A62-982C-7DDE99E9EF2A}" dt="2025-01-10T10:41:12.720" v="51" actId="478"/>
          <ac:spMkLst>
            <pc:docMk/>
            <pc:sldMk cId="1556394410" sldId="265"/>
            <ac:spMk id="2" creationId="{D978B6DF-0DFD-42DB-3C46-25EF7F266DBE}"/>
          </ac:spMkLst>
        </pc:spChg>
        <pc:spChg chg="add mod">
          <ac:chgData name="Faye Lloyd-Jones" userId="5be62e60-938a-45cf-a6c7-349b69a1a2a8" providerId="ADAL" clId="{4D9AE697-E2B0-4A62-982C-7DDE99E9EF2A}" dt="2025-01-10T10:41:40.914" v="55" actId="1076"/>
          <ac:spMkLst>
            <pc:docMk/>
            <pc:sldMk cId="1556394410" sldId="265"/>
            <ac:spMk id="3" creationId="{D46DAF57-1D6E-AC30-53A6-26680C023011}"/>
          </ac:spMkLst>
        </pc:spChg>
      </pc:sldChg>
      <pc:sldChg chg="add del">
        <pc:chgData name="Faye Lloyd-Jones" userId="5be62e60-938a-45cf-a6c7-349b69a1a2a8" providerId="ADAL" clId="{4D9AE697-E2B0-4A62-982C-7DDE99E9EF2A}" dt="2025-01-10T10:39:48.337" v="36" actId="2696"/>
        <pc:sldMkLst>
          <pc:docMk/>
          <pc:sldMk cId="3549875306" sldId="265"/>
        </pc:sldMkLst>
      </pc:sldChg>
      <pc:sldMasterChg chg="modSp modSldLayout">
        <pc:chgData name="Faye Lloyd-Jones" userId="5be62e60-938a-45cf-a6c7-349b69a1a2a8" providerId="ADAL" clId="{4D9AE697-E2B0-4A62-982C-7DDE99E9EF2A}" dt="2025-01-10T10:33:43.059" v="0"/>
        <pc:sldMasterMkLst>
          <pc:docMk/>
          <pc:sldMasterMk cId="2725434288" sldId="2147483648"/>
        </pc:sldMasterMkLst>
        <pc:spChg chg="mod">
          <ac:chgData name="Faye Lloyd-Jones" userId="5be62e60-938a-45cf-a6c7-349b69a1a2a8" providerId="ADAL" clId="{4D9AE697-E2B0-4A62-982C-7DDE99E9EF2A}" dt="2025-01-10T10:33:43.059" v="0"/>
          <ac:spMkLst>
            <pc:docMk/>
            <pc:sldMasterMk cId="2725434288" sldId="2147483648"/>
            <ac:spMk id="2" creationId="{8C364342-CB30-2A27-5690-7B99609DECDC}"/>
          </ac:spMkLst>
        </pc:spChg>
        <pc:spChg chg="mod">
          <ac:chgData name="Faye Lloyd-Jones" userId="5be62e60-938a-45cf-a6c7-349b69a1a2a8" providerId="ADAL" clId="{4D9AE697-E2B0-4A62-982C-7DDE99E9EF2A}" dt="2025-01-10T10:33:43.059" v="0"/>
          <ac:spMkLst>
            <pc:docMk/>
            <pc:sldMasterMk cId="2725434288" sldId="2147483648"/>
            <ac:spMk id="3" creationId="{D39E2BCB-31CF-ED0F-841A-C667F3431F5C}"/>
          </ac:spMkLst>
        </pc:spChg>
        <pc:spChg chg="mod">
          <ac:chgData name="Faye Lloyd-Jones" userId="5be62e60-938a-45cf-a6c7-349b69a1a2a8" providerId="ADAL" clId="{4D9AE697-E2B0-4A62-982C-7DDE99E9EF2A}" dt="2025-01-10T10:33:43.059" v="0"/>
          <ac:spMkLst>
            <pc:docMk/>
            <pc:sldMasterMk cId="2725434288" sldId="2147483648"/>
            <ac:spMk id="4" creationId="{5D939AE7-7416-CBE7-674F-A4ED98591FCC}"/>
          </ac:spMkLst>
        </pc:spChg>
        <pc:spChg chg="mod">
          <ac:chgData name="Faye Lloyd-Jones" userId="5be62e60-938a-45cf-a6c7-349b69a1a2a8" providerId="ADAL" clId="{4D9AE697-E2B0-4A62-982C-7DDE99E9EF2A}" dt="2025-01-10T10:33:43.059" v="0"/>
          <ac:spMkLst>
            <pc:docMk/>
            <pc:sldMasterMk cId="2725434288" sldId="2147483648"/>
            <ac:spMk id="5" creationId="{9B937910-6777-4A8F-635C-671749D83DD6}"/>
          </ac:spMkLst>
        </pc:spChg>
        <pc:spChg chg="mod">
          <ac:chgData name="Faye Lloyd-Jones" userId="5be62e60-938a-45cf-a6c7-349b69a1a2a8" providerId="ADAL" clId="{4D9AE697-E2B0-4A62-982C-7DDE99E9EF2A}" dt="2025-01-10T10:33:43.059" v="0"/>
          <ac:spMkLst>
            <pc:docMk/>
            <pc:sldMasterMk cId="2725434288" sldId="2147483648"/>
            <ac:spMk id="6" creationId="{98161911-25FB-3A66-8683-805D5BEC67C9}"/>
          </ac:spMkLst>
        </pc:spChg>
        <pc:picChg chg="mod">
          <ac:chgData name="Faye Lloyd-Jones" userId="5be62e60-938a-45cf-a6c7-349b69a1a2a8" providerId="ADAL" clId="{4D9AE697-E2B0-4A62-982C-7DDE99E9EF2A}" dt="2025-01-10T10:33:43.059" v="0"/>
          <ac:picMkLst>
            <pc:docMk/>
            <pc:sldMasterMk cId="2725434288" sldId="2147483648"/>
            <ac:picMk id="8" creationId="{0D0D1B8D-058A-FA21-1435-B72A1FC08BB8}"/>
          </ac:picMkLst>
        </pc:picChg>
        <pc:sldLayoutChg chg="modSp">
          <pc:chgData name="Faye Lloyd-Jones" userId="5be62e60-938a-45cf-a6c7-349b69a1a2a8" providerId="ADAL" clId="{4D9AE697-E2B0-4A62-982C-7DDE99E9EF2A}" dt="2025-01-10T10:33:43.059" v="0"/>
          <pc:sldLayoutMkLst>
            <pc:docMk/>
            <pc:sldMasterMk cId="2725434288" sldId="2147483648"/>
            <pc:sldLayoutMk cId="2519500188" sldId="2147483649"/>
          </pc:sldLayoutMkLst>
          <pc:spChg chg="mod">
            <ac:chgData name="Faye Lloyd-Jones" userId="5be62e60-938a-45cf-a6c7-349b69a1a2a8" providerId="ADAL" clId="{4D9AE697-E2B0-4A62-982C-7DDE99E9EF2A}" dt="2025-01-10T10:33:43.059" v="0"/>
            <ac:spMkLst>
              <pc:docMk/>
              <pc:sldMasterMk cId="2725434288" sldId="2147483648"/>
              <pc:sldLayoutMk cId="2519500188" sldId="2147483649"/>
              <ac:spMk id="2" creationId="{A8F05F53-7DCE-2124-E03F-B5427FBD25FB}"/>
            </ac:spMkLst>
          </pc:spChg>
          <pc:spChg chg="mod">
            <ac:chgData name="Faye Lloyd-Jones" userId="5be62e60-938a-45cf-a6c7-349b69a1a2a8" providerId="ADAL" clId="{4D9AE697-E2B0-4A62-982C-7DDE99E9EF2A}" dt="2025-01-10T10:33:43.059" v="0"/>
            <ac:spMkLst>
              <pc:docMk/>
              <pc:sldMasterMk cId="2725434288" sldId="2147483648"/>
              <pc:sldLayoutMk cId="2519500188" sldId="2147483649"/>
              <ac:spMk id="3" creationId="{A0F8F8D5-B717-B7B0-D46D-E0A52D5F3E31}"/>
            </ac:spMkLst>
          </pc:spChg>
        </pc:sldLayoutChg>
        <pc:sldLayoutChg chg="modSp">
          <pc:chgData name="Faye Lloyd-Jones" userId="5be62e60-938a-45cf-a6c7-349b69a1a2a8" providerId="ADAL" clId="{4D9AE697-E2B0-4A62-982C-7DDE99E9EF2A}" dt="2025-01-10T10:33:43.059" v="0"/>
          <pc:sldLayoutMkLst>
            <pc:docMk/>
            <pc:sldMasterMk cId="2725434288" sldId="2147483648"/>
            <pc:sldLayoutMk cId="2728446983" sldId="2147483651"/>
          </pc:sldLayoutMkLst>
          <pc:spChg chg="mod">
            <ac:chgData name="Faye Lloyd-Jones" userId="5be62e60-938a-45cf-a6c7-349b69a1a2a8" providerId="ADAL" clId="{4D9AE697-E2B0-4A62-982C-7DDE99E9EF2A}" dt="2025-01-10T10:33:43.059" v="0"/>
            <ac:spMkLst>
              <pc:docMk/>
              <pc:sldMasterMk cId="2725434288" sldId="2147483648"/>
              <pc:sldLayoutMk cId="2728446983" sldId="2147483651"/>
              <ac:spMk id="2" creationId="{52651C34-D9EC-D099-BA0F-4D3BFBCD4104}"/>
            </ac:spMkLst>
          </pc:spChg>
          <pc:spChg chg="mod">
            <ac:chgData name="Faye Lloyd-Jones" userId="5be62e60-938a-45cf-a6c7-349b69a1a2a8" providerId="ADAL" clId="{4D9AE697-E2B0-4A62-982C-7DDE99E9EF2A}" dt="2025-01-10T10:33:43.059" v="0"/>
            <ac:spMkLst>
              <pc:docMk/>
              <pc:sldMasterMk cId="2725434288" sldId="2147483648"/>
              <pc:sldLayoutMk cId="2728446983" sldId="2147483651"/>
              <ac:spMk id="3" creationId="{E79AFEC5-EAFF-1ACE-7562-B7D7B94EBFA0}"/>
            </ac:spMkLst>
          </pc:spChg>
        </pc:sldLayoutChg>
        <pc:sldLayoutChg chg="modSp">
          <pc:chgData name="Faye Lloyd-Jones" userId="5be62e60-938a-45cf-a6c7-349b69a1a2a8" providerId="ADAL" clId="{4D9AE697-E2B0-4A62-982C-7DDE99E9EF2A}" dt="2025-01-10T10:33:43.059" v="0"/>
          <pc:sldLayoutMkLst>
            <pc:docMk/>
            <pc:sldMasterMk cId="2725434288" sldId="2147483648"/>
            <pc:sldLayoutMk cId="2476479756" sldId="2147483652"/>
          </pc:sldLayoutMkLst>
          <pc:spChg chg="mod">
            <ac:chgData name="Faye Lloyd-Jones" userId="5be62e60-938a-45cf-a6c7-349b69a1a2a8" providerId="ADAL" clId="{4D9AE697-E2B0-4A62-982C-7DDE99E9EF2A}" dt="2025-01-10T10:33:43.059" v="0"/>
            <ac:spMkLst>
              <pc:docMk/>
              <pc:sldMasterMk cId="2725434288" sldId="2147483648"/>
              <pc:sldLayoutMk cId="2476479756" sldId="2147483652"/>
              <ac:spMk id="3" creationId="{E5D97112-787B-6E7A-3596-27C4CD5587C2}"/>
            </ac:spMkLst>
          </pc:spChg>
          <pc:spChg chg="mod">
            <ac:chgData name="Faye Lloyd-Jones" userId="5be62e60-938a-45cf-a6c7-349b69a1a2a8" providerId="ADAL" clId="{4D9AE697-E2B0-4A62-982C-7DDE99E9EF2A}" dt="2025-01-10T10:33:43.059" v="0"/>
            <ac:spMkLst>
              <pc:docMk/>
              <pc:sldMasterMk cId="2725434288" sldId="2147483648"/>
              <pc:sldLayoutMk cId="2476479756" sldId="2147483652"/>
              <ac:spMk id="4" creationId="{48463458-A6E5-6DEA-3943-A99CCAA49D42}"/>
            </ac:spMkLst>
          </pc:spChg>
        </pc:sldLayoutChg>
        <pc:sldLayoutChg chg="modSp">
          <pc:chgData name="Faye Lloyd-Jones" userId="5be62e60-938a-45cf-a6c7-349b69a1a2a8" providerId="ADAL" clId="{4D9AE697-E2B0-4A62-982C-7DDE99E9EF2A}" dt="2025-01-10T10:33:43.059" v="0"/>
          <pc:sldLayoutMkLst>
            <pc:docMk/>
            <pc:sldMasterMk cId="2725434288" sldId="2147483648"/>
            <pc:sldLayoutMk cId="2016380276" sldId="2147483653"/>
          </pc:sldLayoutMkLst>
          <pc:spChg chg="mod">
            <ac:chgData name="Faye Lloyd-Jones" userId="5be62e60-938a-45cf-a6c7-349b69a1a2a8" providerId="ADAL" clId="{4D9AE697-E2B0-4A62-982C-7DDE99E9EF2A}" dt="2025-01-10T10:33:43.059" v="0"/>
            <ac:spMkLst>
              <pc:docMk/>
              <pc:sldMasterMk cId="2725434288" sldId="2147483648"/>
              <pc:sldLayoutMk cId="2016380276" sldId="2147483653"/>
              <ac:spMk id="2" creationId="{6CFEF897-5EA1-755D-B105-9C4543A7D6D2}"/>
            </ac:spMkLst>
          </pc:spChg>
          <pc:spChg chg="mod">
            <ac:chgData name="Faye Lloyd-Jones" userId="5be62e60-938a-45cf-a6c7-349b69a1a2a8" providerId="ADAL" clId="{4D9AE697-E2B0-4A62-982C-7DDE99E9EF2A}" dt="2025-01-10T10:33:43.059" v="0"/>
            <ac:spMkLst>
              <pc:docMk/>
              <pc:sldMasterMk cId="2725434288" sldId="2147483648"/>
              <pc:sldLayoutMk cId="2016380276" sldId="2147483653"/>
              <ac:spMk id="3" creationId="{B672B0EC-71C0-FB5B-6E5F-699AAF57DDA3}"/>
            </ac:spMkLst>
          </pc:spChg>
          <pc:spChg chg="mod">
            <ac:chgData name="Faye Lloyd-Jones" userId="5be62e60-938a-45cf-a6c7-349b69a1a2a8" providerId="ADAL" clId="{4D9AE697-E2B0-4A62-982C-7DDE99E9EF2A}" dt="2025-01-10T10:33:43.059" v="0"/>
            <ac:spMkLst>
              <pc:docMk/>
              <pc:sldMasterMk cId="2725434288" sldId="2147483648"/>
              <pc:sldLayoutMk cId="2016380276" sldId="2147483653"/>
              <ac:spMk id="4" creationId="{1BEEF0E5-C9E9-0716-240B-B465C0929779}"/>
            </ac:spMkLst>
          </pc:spChg>
          <pc:spChg chg="mod">
            <ac:chgData name="Faye Lloyd-Jones" userId="5be62e60-938a-45cf-a6c7-349b69a1a2a8" providerId="ADAL" clId="{4D9AE697-E2B0-4A62-982C-7DDE99E9EF2A}" dt="2025-01-10T10:33:43.059" v="0"/>
            <ac:spMkLst>
              <pc:docMk/>
              <pc:sldMasterMk cId="2725434288" sldId="2147483648"/>
              <pc:sldLayoutMk cId="2016380276" sldId="2147483653"/>
              <ac:spMk id="5" creationId="{DE0DCCA5-9637-EA15-C730-21D52A84E874}"/>
            </ac:spMkLst>
          </pc:spChg>
          <pc:spChg chg="mod">
            <ac:chgData name="Faye Lloyd-Jones" userId="5be62e60-938a-45cf-a6c7-349b69a1a2a8" providerId="ADAL" clId="{4D9AE697-E2B0-4A62-982C-7DDE99E9EF2A}" dt="2025-01-10T10:33:43.059" v="0"/>
            <ac:spMkLst>
              <pc:docMk/>
              <pc:sldMasterMk cId="2725434288" sldId="2147483648"/>
              <pc:sldLayoutMk cId="2016380276" sldId="2147483653"/>
              <ac:spMk id="6" creationId="{1548A3E8-DA94-24C7-7E7C-4C5B863D03B5}"/>
            </ac:spMkLst>
          </pc:spChg>
        </pc:sldLayoutChg>
        <pc:sldLayoutChg chg="modSp">
          <pc:chgData name="Faye Lloyd-Jones" userId="5be62e60-938a-45cf-a6c7-349b69a1a2a8" providerId="ADAL" clId="{4D9AE697-E2B0-4A62-982C-7DDE99E9EF2A}" dt="2025-01-10T10:33:43.059" v="0"/>
          <pc:sldLayoutMkLst>
            <pc:docMk/>
            <pc:sldMasterMk cId="2725434288" sldId="2147483648"/>
            <pc:sldLayoutMk cId="4044060741" sldId="2147483656"/>
          </pc:sldLayoutMkLst>
          <pc:spChg chg="mod">
            <ac:chgData name="Faye Lloyd-Jones" userId="5be62e60-938a-45cf-a6c7-349b69a1a2a8" providerId="ADAL" clId="{4D9AE697-E2B0-4A62-982C-7DDE99E9EF2A}" dt="2025-01-10T10:33:43.059" v="0"/>
            <ac:spMkLst>
              <pc:docMk/>
              <pc:sldMasterMk cId="2725434288" sldId="2147483648"/>
              <pc:sldLayoutMk cId="4044060741" sldId="2147483656"/>
              <ac:spMk id="2" creationId="{1617D16C-F9DE-607D-6A7A-07E8BEB82504}"/>
            </ac:spMkLst>
          </pc:spChg>
          <pc:spChg chg="mod">
            <ac:chgData name="Faye Lloyd-Jones" userId="5be62e60-938a-45cf-a6c7-349b69a1a2a8" providerId="ADAL" clId="{4D9AE697-E2B0-4A62-982C-7DDE99E9EF2A}" dt="2025-01-10T10:33:43.059" v="0"/>
            <ac:spMkLst>
              <pc:docMk/>
              <pc:sldMasterMk cId="2725434288" sldId="2147483648"/>
              <pc:sldLayoutMk cId="4044060741" sldId="2147483656"/>
              <ac:spMk id="3" creationId="{CADCF5B4-EB5E-F6A8-82F7-BF45E80FC2CA}"/>
            </ac:spMkLst>
          </pc:spChg>
          <pc:spChg chg="mod">
            <ac:chgData name="Faye Lloyd-Jones" userId="5be62e60-938a-45cf-a6c7-349b69a1a2a8" providerId="ADAL" clId="{4D9AE697-E2B0-4A62-982C-7DDE99E9EF2A}" dt="2025-01-10T10:33:43.059" v="0"/>
            <ac:spMkLst>
              <pc:docMk/>
              <pc:sldMasterMk cId="2725434288" sldId="2147483648"/>
              <pc:sldLayoutMk cId="4044060741" sldId="2147483656"/>
              <ac:spMk id="4" creationId="{C9A920F8-CFB6-3014-ECCE-570294E41FFF}"/>
            </ac:spMkLst>
          </pc:spChg>
        </pc:sldLayoutChg>
        <pc:sldLayoutChg chg="modSp">
          <pc:chgData name="Faye Lloyd-Jones" userId="5be62e60-938a-45cf-a6c7-349b69a1a2a8" providerId="ADAL" clId="{4D9AE697-E2B0-4A62-982C-7DDE99E9EF2A}" dt="2025-01-10T10:33:43.059" v="0"/>
          <pc:sldLayoutMkLst>
            <pc:docMk/>
            <pc:sldMasterMk cId="2725434288" sldId="2147483648"/>
            <pc:sldLayoutMk cId="1944174323" sldId="2147483657"/>
          </pc:sldLayoutMkLst>
          <pc:spChg chg="mod">
            <ac:chgData name="Faye Lloyd-Jones" userId="5be62e60-938a-45cf-a6c7-349b69a1a2a8" providerId="ADAL" clId="{4D9AE697-E2B0-4A62-982C-7DDE99E9EF2A}" dt="2025-01-10T10:33:43.059" v="0"/>
            <ac:spMkLst>
              <pc:docMk/>
              <pc:sldMasterMk cId="2725434288" sldId="2147483648"/>
              <pc:sldLayoutMk cId="1944174323" sldId="2147483657"/>
              <ac:spMk id="2" creationId="{AFD5C034-B950-9B0E-7B84-909059F0B665}"/>
            </ac:spMkLst>
          </pc:spChg>
          <pc:spChg chg="mod">
            <ac:chgData name="Faye Lloyd-Jones" userId="5be62e60-938a-45cf-a6c7-349b69a1a2a8" providerId="ADAL" clId="{4D9AE697-E2B0-4A62-982C-7DDE99E9EF2A}" dt="2025-01-10T10:33:43.059" v="0"/>
            <ac:spMkLst>
              <pc:docMk/>
              <pc:sldMasterMk cId="2725434288" sldId="2147483648"/>
              <pc:sldLayoutMk cId="1944174323" sldId="2147483657"/>
              <ac:spMk id="3" creationId="{C58C4AD0-8CAF-48DA-CC4A-22B7BEE3CB7C}"/>
            </ac:spMkLst>
          </pc:spChg>
          <pc:spChg chg="mod">
            <ac:chgData name="Faye Lloyd-Jones" userId="5be62e60-938a-45cf-a6c7-349b69a1a2a8" providerId="ADAL" clId="{4D9AE697-E2B0-4A62-982C-7DDE99E9EF2A}" dt="2025-01-10T10:33:43.059" v="0"/>
            <ac:spMkLst>
              <pc:docMk/>
              <pc:sldMasterMk cId="2725434288" sldId="2147483648"/>
              <pc:sldLayoutMk cId="1944174323" sldId="2147483657"/>
              <ac:spMk id="4" creationId="{DC50C74B-DF87-7ADD-DBD2-00E834401230}"/>
            </ac:spMkLst>
          </pc:spChg>
        </pc:sldLayoutChg>
        <pc:sldLayoutChg chg="modSp">
          <pc:chgData name="Faye Lloyd-Jones" userId="5be62e60-938a-45cf-a6c7-349b69a1a2a8" providerId="ADAL" clId="{4D9AE697-E2B0-4A62-982C-7DDE99E9EF2A}" dt="2025-01-10T10:33:43.059" v="0"/>
          <pc:sldLayoutMkLst>
            <pc:docMk/>
            <pc:sldMasterMk cId="2725434288" sldId="2147483648"/>
            <pc:sldLayoutMk cId="3892145364" sldId="2147483659"/>
          </pc:sldLayoutMkLst>
          <pc:spChg chg="mod">
            <ac:chgData name="Faye Lloyd-Jones" userId="5be62e60-938a-45cf-a6c7-349b69a1a2a8" providerId="ADAL" clId="{4D9AE697-E2B0-4A62-982C-7DDE99E9EF2A}" dt="2025-01-10T10:33:43.059" v="0"/>
            <ac:spMkLst>
              <pc:docMk/>
              <pc:sldMasterMk cId="2725434288" sldId="2147483648"/>
              <pc:sldLayoutMk cId="3892145364" sldId="2147483659"/>
              <ac:spMk id="2" creationId="{10BBC9C8-DBB1-8EDD-9219-F0CBF8598DBD}"/>
            </ac:spMkLst>
          </pc:spChg>
          <pc:spChg chg="mod">
            <ac:chgData name="Faye Lloyd-Jones" userId="5be62e60-938a-45cf-a6c7-349b69a1a2a8" providerId="ADAL" clId="{4D9AE697-E2B0-4A62-982C-7DDE99E9EF2A}" dt="2025-01-10T10:33:43.059" v="0"/>
            <ac:spMkLst>
              <pc:docMk/>
              <pc:sldMasterMk cId="2725434288" sldId="2147483648"/>
              <pc:sldLayoutMk cId="3892145364" sldId="2147483659"/>
              <ac:spMk id="3" creationId="{FA206354-F4E1-AFBE-084A-CF79A7DC1334}"/>
            </ac:spMkLst>
          </pc:spChg>
        </pc:sldLayoutChg>
      </pc:sldMasterChg>
      <pc:sldMasterChg chg="addSp delSp modSp mod modSldLayout">
        <pc:chgData name="Faye Lloyd-Jones" userId="5be62e60-938a-45cf-a6c7-349b69a1a2a8" providerId="ADAL" clId="{4D9AE697-E2B0-4A62-982C-7DDE99E9EF2A}" dt="2025-01-10T10:41:34.534" v="54" actId="1076"/>
        <pc:sldMasterMkLst>
          <pc:docMk/>
          <pc:sldMasterMk cId="3685705276" sldId="2147483660"/>
        </pc:sldMasterMkLst>
        <pc:spChg chg="mod">
          <ac:chgData name="Faye Lloyd-Jones" userId="5be62e60-938a-45cf-a6c7-349b69a1a2a8" providerId="ADAL" clId="{4D9AE697-E2B0-4A62-982C-7DDE99E9EF2A}" dt="2025-01-10T10:33:43.059" v="0"/>
          <ac:spMkLst>
            <pc:docMk/>
            <pc:sldMasterMk cId="3685705276" sldId="2147483660"/>
            <ac:spMk id="4" creationId="{96E5D237-1B26-9D05-2B1E-4979E6825184}"/>
          </ac:spMkLst>
        </pc:spChg>
        <pc:spChg chg="mod">
          <ac:chgData name="Faye Lloyd-Jones" userId="5be62e60-938a-45cf-a6c7-349b69a1a2a8" providerId="ADAL" clId="{4D9AE697-E2B0-4A62-982C-7DDE99E9EF2A}" dt="2025-01-10T10:33:43.059" v="0"/>
          <ac:spMkLst>
            <pc:docMk/>
            <pc:sldMasterMk cId="3685705276" sldId="2147483660"/>
            <ac:spMk id="5" creationId="{F45C0D91-6D10-71B2-107D-20CEB0432966}"/>
          </ac:spMkLst>
        </pc:spChg>
        <pc:spChg chg="mod">
          <ac:chgData name="Faye Lloyd-Jones" userId="5be62e60-938a-45cf-a6c7-349b69a1a2a8" providerId="ADAL" clId="{4D9AE697-E2B0-4A62-982C-7DDE99E9EF2A}" dt="2025-01-10T10:33:43.059" v="0"/>
          <ac:spMkLst>
            <pc:docMk/>
            <pc:sldMasterMk cId="3685705276" sldId="2147483660"/>
            <ac:spMk id="6" creationId="{AC45572C-B28A-6DC3-3BDC-9C2F2ED9860D}"/>
          </ac:spMkLst>
        </pc:spChg>
        <pc:picChg chg="add mod">
          <ac:chgData name="Faye Lloyd-Jones" userId="5be62e60-938a-45cf-a6c7-349b69a1a2a8" providerId="ADAL" clId="{4D9AE697-E2B0-4A62-982C-7DDE99E9EF2A}" dt="2025-01-10T10:34:48.156" v="11" actId="14100"/>
          <ac:picMkLst>
            <pc:docMk/>
            <pc:sldMasterMk cId="3685705276" sldId="2147483660"/>
            <ac:picMk id="3" creationId="{BB18B3FE-00E5-347D-31C1-19E1BA6EB78C}"/>
          </ac:picMkLst>
        </pc:picChg>
        <pc:picChg chg="add mod">
          <ac:chgData name="Faye Lloyd-Jones" userId="5be62e60-938a-45cf-a6c7-349b69a1a2a8" providerId="ADAL" clId="{4D9AE697-E2B0-4A62-982C-7DDE99E9EF2A}" dt="2025-01-10T10:41:34.534" v="54" actId="1076"/>
          <ac:picMkLst>
            <pc:docMk/>
            <pc:sldMasterMk cId="3685705276" sldId="2147483660"/>
            <ac:picMk id="8" creationId="{094F4F37-9BF3-4043-30B5-418C8DCBBC11}"/>
          </ac:picMkLst>
        </pc:picChg>
        <pc:picChg chg="del mod">
          <ac:chgData name="Faye Lloyd-Jones" userId="5be62e60-938a-45cf-a6c7-349b69a1a2a8" providerId="ADAL" clId="{4D9AE697-E2B0-4A62-982C-7DDE99E9EF2A}" dt="2025-01-10T10:34:24.707" v="3" actId="478"/>
          <ac:picMkLst>
            <pc:docMk/>
            <pc:sldMasterMk cId="3685705276" sldId="2147483660"/>
            <ac:picMk id="10" creationId="{A9A264ED-A1D4-67DD-C0C9-92C8487A5423}"/>
          </ac:picMkLst>
        </pc:picChg>
        <pc:picChg chg="add mod modCrop">
          <ac:chgData name="Faye Lloyd-Jones" userId="5be62e60-938a-45cf-a6c7-349b69a1a2a8" providerId="ADAL" clId="{4D9AE697-E2B0-4A62-982C-7DDE99E9EF2A}" dt="2025-01-10T10:39:33.326" v="34" actId="1076"/>
          <ac:picMkLst>
            <pc:docMk/>
            <pc:sldMasterMk cId="3685705276" sldId="2147483660"/>
            <ac:picMk id="11" creationId="{DAC66FF6-B60F-3038-2BC8-ABC0D158ABFB}"/>
          </ac:picMkLst>
        </pc:picChg>
        <pc:picChg chg="del mod">
          <ac:chgData name="Faye Lloyd-Jones" userId="5be62e60-938a-45cf-a6c7-349b69a1a2a8" providerId="ADAL" clId="{4D9AE697-E2B0-4A62-982C-7DDE99E9EF2A}" dt="2025-01-10T10:34:43.566" v="9" actId="478"/>
          <ac:picMkLst>
            <pc:docMk/>
            <pc:sldMasterMk cId="3685705276" sldId="2147483660"/>
            <ac:picMk id="13" creationId="{634E55BE-AB27-D717-7EE3-E794A118D10A}"/>
          </ac:picMkLst>
        </pc:picChg>
        <pc:picChg chg="add mod">
          <ac:chgData name="Faye Lloyd-Jones" userId="5be62e60-938a-45cf-a6c7-349b69a1a2a8" providerId="ADAL" clId="{4D9AE697-E2B0-4A62-982C-7DDE99E9EF2A}" dt="2025-01-10T10:39:24.858" v="31" actId="1076"/>
          <ac:picMkLst>
            <pc:docMk/>
            <pc:sldMasterMk cId="3685705276" sldId="2147483660"/>
            <ac:picMk id="14" creationId="{CEC52EF1-8702-5D19-7231-2992083FC13A}"/>
          </ac:picMkLst>
        </pc:picChg>
        <pc:picChg chg="del mod">
          <ac:chgData name="Faye Lloyd-Jones" userId="5be62e60-938a-45cf-a6c7-349b69a1a2a8" providerId="ADAL" clId="{4D9AE697-E2B0-4A62-982C-7DDE99E9EF2A}" dt="2025-01-10T10:34:27.725" v="5" actId="478"/>
          <ac:picMkLst>
            <pc:docMk/>
            <pc:sldMasterMk cId="3685705276" sldId="2147483660"/>
            <ac:picMk id="15" creationId="{DF874C58-3376-A543-E0B8-291494629C9E}"/>
          </ac:picMkLst>
        </pc:picChg>
        <pc:picChg chg="del mod">
          <ac:chgData name="Faye Lloyd-Jones" userId="5be62e60-938a-45cf-a6c7-349b69a1a2a8" providerId="ADAL" clId="{4D9AE697-E2B0-4A62-982C-7DDE99E9EF2A}" dt="2025-01-10T10:34:27.126" v="4" actId="478"/>
          <ac:picMkLst>
            <pc:docMk/>
            <pc:sldMasterMk cId="3685705276" sldId="2147483660"/>
            <ac:picMk id="19" creationId="{B472142A-E33A-AC00-A420-EA29BBEBAD98}"/>
          </ac:picMkLst>
        </pc:picChg>
        <pc:sldLayoutChg chg="modSp">
          <pc:chgData name="Faye Lloyd-Jones" userId="5be62e60-938a-45cf-a6c7-349b69a1a2a8" providerId="ADAL" clId="{4D9AE697-E2B0-4A62-982C-7DDE99E9EF2A}" dt="2025-01-10T10:33:43.059" v="0"/>
          <pc:sldLayoutMkLst>
            <pc:docMk/>
            <pc:sldMasterMk cId="3685705276" sldId="2147483660"/>
            <pc:sldLayoutMk cId="1967662820" sldId="2147483661"/>
          </pc:sldLayoutMkLst>
          <pc:spChg chg="mod">
            <ac:chgData name="Faye Lloyd-Jones" userId="5be62e60-938a-45cf-a6c7-349b69a1a2a8" providerId="ADAL" clId="{4D9AE697-E2B0-4A62-982C-7DDE99E9EF2A}" dt="2025-01-10T10:33:43.059" v="0"/>
            <ac:spMkLst>
              <pc:docMk/>
              <pc:sldMasterMk cId="3685705276" sldId="2147483660"/>
              <pc:sldLayoutMk cId="1967662820" sldId="2147483661"/>
              <ac:spMk id="2" creationId="{6C882476-0FFA-CE97-EFBA-B6A976B7B9DF}"/>
            </ac:spMkLst>
          </pc:spChg>
          <pc:spChg chg="mod">
            <ac:chgData name="Faye Lloyd-Jones" userId="5be62e60-938a-45cf-a6c7-349b69a1a2a8" providerId="ADAL" clId="{4D9AE697-E2B0-4A62-982C-7DDE99E9EF2A}" dt="2025-01-10T10:33:43.059" v="0"/>
            <ac:spMkLst>
              <pc:docMk/>
              <pc:sldMasterMk cId="3685705276" sldId="2147483660"/>
              <pc:sldLayoutMk cId="1967662820" sldId="2147483661"/>
              <ac:spMk id="3" creationId="{1EDFCFA8-4BE5-33F0-BE83-4312D9B4BAD6}"/>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2523038567" sldId="2147483662"/>
          </pc:sldLayoutMkLst>
          <pc:spChg chg="mod">
            <ac:chgData name="Faye Lloyd-Jones" userId="5be62e60-938a-45cf-a6c7-349b69a1a2a8" providerId="ADAL" clId="{4D9AE697-E2B0-4A62-982C-7DDE99E9EF2A}" dt="2025-01-10T10:33:43.059" v="0"/>
            <ac:spMkLst>
              <pc:docMk/>
              <pc:sldMasterMk cId="3685705276" sldId="2147483660"/>
              <pc:sldLayoutMk cId="2523038567" sldId="2147483662"/>
              <ac:spMk id="2" creationId="{F390D951-BCEE-7344-C680-5040A5E2810A}"/>
            </ac:spMkLst>
          </pc:spChg>
          <pc:spChg chg="mod">
            <ac:chgData name="Faye Lloyd-Jones" userId="5be62e60-938a-45cf-a6c7-349b69a1a2a8" providerId="ADAL" clId="{4D9AE697-E2B0-4A62-982C-7DDE99E9EF2A}" dt="2025-01-10T10:33:43.059" v="0"/>
            <ac:spMkLst>
              <pc:docMk/>
              <pc:sldMasterMk cId="3685705276" sldId="2147483660"/>
              <pc:sldLayoutMk cId="2523038567" sldId="2147483662"/>
              <ac:spMk id="3" creationId="{BB8396E7-1972-4927-F429-8DDD4A0211FE}"/>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1126513476" sldId="2147483663"/>
          </pc:sldLayoutMkLst>
          <pc:spChg chg="mod">
            <ac:chgData name="Faye Lloyd-Jones" userId="5be62e60-938a-45cf-a6c7-349b69a1a2a8" providerId="ADAL" clId="{4D9AE697-E2B0-4A62-982C-7DDE99E9EF2A}" dt="2025-01-10T10:33:43.059" v="0"/>
            <ac:spMkLst>
              <pc:docMk/>
              <pc:sldMasterMk cId="3685705276" sldId="2147483660"/>
              <pc:sldLayoutMk cId="1126513476" sldId="2147483663"/>
              <ac:spMk id="2" creationId="{718FA620-B31D-8BA8-8935-F4A4B3F93C27}"/>
            </ac:spMkLst>
          </pc:spChg>
          <pc:spChg chg="mod">
            <ac:chgData name="Faye Lloyd-Jones" userId="5be62e60-938a-45cf-a6c7-349b69a1a2a8" providerId="ADAL" clId="{4D9AE697-E2B0-4A62-982C-7DDE99E9EF2A}" dt="2025-01-10T10:33:43.059" v="0"/>
            <ac:spMkLst>
              <pc:docMk/>
              <pc:sldMasterMk cId="3685705276" sldId="2147483660"/>
              <pc:sldLayoutMk cId="1126513476" sldId="2147483663"/>
              <ac:spMk id="3" creationId="{E2CCAF09-E705-E2F3-1F0A-8615C335B2C0}"/>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3103441205" sldId="2147483664"/>
          </pc:sldLayoutMkLst>
          <pc:spChg chg="mod">
            <ac:chgData name="Faye Lloyd-Jones" userId="5be62e60-938a-45cf-a6c7-349b69a1a2a8" providerId="ADAL" clId="{4D9AE697-E2B0-4A62-982C-7DDE99E9EF2A}" dt="2025-01-10T10:33:43.059" v="0"/>
            <ac:spMkLst>
              <pc:docMk/>
              <pc:sldMasterMk cId="3685705276" sldId="2147483660"/>
              <pc:sldLayoutMk cId="3103441205" sldId="2147483664"/>
              <ac:spMk id="2" creationId="{195AE4C7-84E0-EB7B-B159-4258CE8CC17C}"/>
            </ac:spMkLst>
          </pc:spChg>
          <pc:spChg chg="mod">
            <ac:chgData name="Faye Lloyd-Jones" userId="5be62e60-938a-45cf-a6c7-349b69a1a2a8" providerId="ADAL" clId="{4D9AE697-E2B0-4A62-982C-7DDE99E9EF2A}" dt="2025-01-10T10:33:43.059" v="0"/>
            <ac:spMkLst>
              <pc:docMk/>
              <pc:sldMasterMk cId="3685705276" sldId="2147483660"/>
              <pc:sldLayoutMk cId="3103441205" sldId="2147483664"/>
              <ac:spMk id="3" creationId="{EA62F44E-68A0-A62F-0E7A-53E553384F5E}"/>
            </ac:spMkLst>
          </pc:spChg>
          <pc:spChg chg="mod">
            <ac:chgData name="Faye Lloyd-Jones" userId="5be62e60-938a-45cf-a6c7-349b69a1a2a8" providerId="ADAL" clId="{4D9AE697-E2B0-4A62-982C-7DDE99E9EF2A}" dt="2025-01-10T10:33:43.059" v="0"/>
            <ac:spMkLst>
              <pc:docMk/>
              <pc:sldMasterMk cId="3685705276" sldId="2147483660"/>
              <pc:sldLayoutMk cId="3103441205" sldId="2147483664"/>
              <ac:spMk id="4" creationId="{BCCCD5D8-46D7-2A0E-7847-7EB14CFBC696}"/>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1345648346" sldId="2147483665"/>
          </pc:sldLayoutMkLst>
          <pc:spChg chg="mod">
            <ac:chgData name="Faye Lloyd-Jones" userId="5be62e60-938a-45cf-a6c7-349b69a1a2a8" providerId="ADAL" clId="{4D9AE697-E2B0-4A62-982C-7DDE99E9EF2A}" dt="2025-01-10T10:33:43.059" v="0"/>
            <ac:spMkLst>
              <pc:docMk/>
              <pc:sldMasterMk cId="3685705276" sldId="2147483660"/>
              <pc:sldLayoutMk cId="1345648346" sldId="2147483665"/>
              <ac:spMk id="2" creationId="{1BACFAB3-0CDC-97D7-DFE0-600BAE543263}"/>
            </ac:spMkLst>
          </pc:spChg>
          <pc:spChg chg="mod">
            <ac:chgData name="Faye Lloyd-Jones" userId="5be62e60-938a-45cf-a6c7-349b69a1a2a8" providerId="ADAL" clId="{4D9AE697-E2B0-4A62-982C-7DDE99E9EF2A}" dt="2025-01-10T10:33:43.059" v="0"/>
            <ac:spMkLst>
              <pc:docMk/>
              <pc:sldMasterMk cId="3685705276" sldId="2147483660"/>
              <pc:sldLayoutMk cId="1345648346" sldId="2147483665"/>
              <ac:spMk id="3" creationId="{557EF37D-1EE3-2A17-0315-0DC8FC6FCEF9}"/>
            </ac:spMkLst>
          </pc:spChg>
          <pc:spChg chg="mod">
            <ac:chgData name="Faye Lloyd-Jones" userId="5be62e60-938a-45cf-a6c7-349b69a1a2a8" providerId="ADAL" clId="{4D9AE697-E2B0-4A62-982C-7DDE99E9EF2A}" dt="2025-01-10T10:33:43.059" v="0"/>
            <ac:spMkLst>
              <pc:docMk/>
              <pc:sldMasterMk cId="3685705276" sldId="2147483660"/>
              <pc:sldLayoutMk cId="1345648346" sldId="2147483665"/>
              <ac:spMk id="4" creationId="{C2DB3A1C-5BED-3CBD-23BD-39949329A79F}"/>
            </ac:spMkLst>
          </pc:spChg>
          <pc:spChg chg="mod">
            <ac:chgData name="Faye Lloyd-Jones" userId="5be62e60-938a-45cf-a6c7-349b69a1a2a8" providerId="ADAL" clId="{4D9AE697-E2B0-4A62-982C-7DDE99E9EF2A}" dt="2025-01-10T10:33:43.059" v="0"/>
            <ac:spMkLst>
              <pc:docMk/>
              <pc:sldMasterMk cId="3685705276" sldId="2147483660"/>
              <pc:sldLayoutMk cId="1345648346" sldId="2147483665"/>
              <ac:spMk id="5" creationId="{757F58A6-B1B7-9CFC-504E-BF9784BC1E43}"/>
            </ac:spMkLst>
          </pc:spChg>
          <pc:spChg chg="mod">
            <ac:chgData name="Faye Lloyd-Jones" userId="5be62e60-938a-45cf-a6c7-349b69a1a2a8" providerId="ADAL" clId="{4D9AE697-E2B0-4A62-982C-7DDE99E9EF2A}" dt="2025-01-10T10:33:43.059" v="0"/>
            <ac:spMkLst>
              <pc:docMk/>
              <pc:sldMasterMk cId="3685705276" sldId="2147483660"/>
              <pc:sldLayoutMk cId="1345648346" sldId="2147483665"/>
              <ac:spMk id="6" creationId="{179C5D30-0F6E-CB76-595E-91944CC85C0F}"/>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3197747217" sldId="2147483666"/>
          </pc:sldLayoutMkLst>
          <pc:spChg chg="mod">
            <ac:chgData name="Faye Lloyd-Jones" userId="5be62e60-938a-45cf-a6c7-349b69a1a2a8" providerId="ADAL" clId="{4D9AE697-E2B0-4A62-982C-7DDE99E9EF2A}" dt="2025-01-10T10:33:43.059" v="0"/>
            <ac:spMkLst>
              <pc:docMk/>
              <pc:sldMasterMk cId="3685705276" sldId="2147483660"/>
              <pc:sldLayoutMk cId="3197747217" sldId="2147483666"/>
              <ac:spMk id="2" creationId="{8E7CAA9F-6FD9-E6A6-99F4-D375D7F88087}"/>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4185834529" sldId="2147483668"/>
          </pc:sldLayoutMkLst>
          <pc:spChg chg="mod">
            <ac:chgData name="Faye Lloyd-Jones" userId="5be62e60-938a-45cf-a6c7-349b69a1a2a8" providerId="ADAL" clId="{4D9AE697-E2B0-4A62-982C-7DDE99E9EF2A}" dt="2025-01-10T10:33:43.059" v="0"/>
            <ac:spMkLst>
              <pc:docMk/>
              <pc:sldMasterMk cId="3685705276" sldId="2147483660"/>
              <pc:sldLayoutMk cId="4185834529" sldId="2147483668"/>
              <ac:spMk id="2" creationId="{FC737465-4127-9EFA-F905-4D5F124F7317}"/>
            </ac:spMkLst>
          </pc:spChg>
          <pc:spChg chg="mod">
            <ac:chgData name="Faye Lloyd-Jones" userId="5be62e60-938a-45cf-a6c7-349b69a1a2a8" providerId="ADAL" clId="{4D9AE697-E2B0-4A62-982C-7DDE99E9EF2A}" dt="2025-01-10T10:33:43.059" v="0"/>
            <ac:spMkLst>
              <pc:docMk/>
              <pc:sldMasterMk cId="3685705276" sldId="2147483660"/>
              <pc:sldLayoutMk cId="4185834529" sldId="2147483668"/>
              <ac:spMk id="3" creationId="{6C382E9C-558F-5AD1-D045-ED88104B3582}"/>
            </ac:spMkLst>
          </pc:spChg>
          <pc:spChg chg="mod">
            <ac:chgData name="Faye Lloyd-Jones" userId="5be62e60-938a-45cf-a6c7-349b69a1a2a8" providerId="ADAL" clId="{4D9AE697-E2B0-4A62-982C-7DDE99E9EF2A}" dt="2025-01-10T10:33:43.059" v="0"/>
            <ac:spMkLst>
              <pc:docMk/>
              <pc:sldMasterMk cId="3685705276" sldId="2147483660"/>
              <pc:sldLayoutMk cId="4185834529" sldId="2147483668"/>
              <ac:spMk id="4" creationId="{96A58988-685B-8512-C794-C40D192B75D3}"/>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2502407682" sldId="2147483669"/>
          </pc:sldLayoutMkLst>
          <pc:spChg chg="mod">
            <ac:chgData name="Faye Lloyd-Jones" userId="5be62e60-938a-45cf-a6c7-349b69a1a2a8" providerId="ADAL" clId="{4D9AE697-E2B0-4A62-982C-7DDE99E9EF2A}" dt="2025-01-10T10:33:43.059" v="0"/>
            <ac:spMkLst>
              <pc:docMk/>
              <pc:sldMasterMk cId="3685705276" sldId="2147483660"/>
              <pc:sldLayoutMk cId="2502407682" sldId="2147483669"/>
              <ac:spMk id="2" creationId="{917F4643-9D94-D80D-A4EC-8B3289806260}"/>
            </ac:spMkLst>
          </pc:spChg>
          <pc:spChg chg="mod">
            <ac:chgData name="Faye Lloyd-Jones" userId="5be62e60-938a-45cf-a6c7-349b69a1a2a8" providerId="ADAL" clId="{4D9AE697-E2B0-4A62-982C-7DDE99E9EF2A}" dt="2025-01-10T10:33:43.059" v="0"/>
            <ac:spMkLst>
              <pc:docMk/>
              <pc:sldMasterMk cId="3685705276" sldId="2147483660"/>
              <pc:sldLayoutMk cId="2502407682" sldId="2147483669"/>
              <ac:spMk id="3" creationId="{85C3662C-F8DD-D081-8E05-C2608AD20367}"/>
            </ac:spMkLst>
          </pc:spChg>
          <pc:spChg chg="mod">
            <ac:chgData name="Faye Lloyd-Jones" userId="5be62e60-938a-45cf-a6c7-349b69a1a2a8" providerId="ADAL" clId="{4D9AE697-E2B0-4A62-982C-7DDE99E9EF2A}" dt="2025-01-10T10:33:43.059" v="0"/>
            <ac:spMkLst>
              <pc:docMk/>
              <pc:sldMasterMk cId="3685705276" sldId="2147483660"/>
              <pc:sldLayoutMk cId="2502407682" sldId="2147483669"/>
              <ac:spMk id="4" creationId="{AC67CC74-AF00-D1DC-F63E-721094FBE90D}"/>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3513746819" sldId="2147483670"/>
          </pc:sldLayoutMkLst>
          <pc:spChg chg="mod">
            <ac:chgData name="Faye Lloyd-Jones" userId="5be62e60-938a-45cf-a6c7-349b69a1a2a8" providerId="ADAL" clId="{4D9AE697-E2B0-4A62-982C-7DDE99E9EF2A}" dt="2025-01-10T10:33:43.059" v="0"/>
            <ac:spMkLst>
              <pc:docMk/>
              <pc:sldMasterMk cId="3685705276" sldId="2147483660"/>
              <pc:sldLayoutMk cId="3513746819" sldId="2147483670"/>
              <ac:spMk id="2" creationId="{96FE6A9B-703E-BCA5-1287-886871701647}"/>
            </ac:spMkLst>
          </pc:spChg>
          <pc:spChg chg="mod">
            <ac:chgData name="Faye Lloyd-Jones" userId="5be62e60-938a-45cf-a6c7-349b69a1a2a8" providerId="ADAL" clId="{4D9AE697-E2B0-4A62-982C-7DDE99E9EF2A}" dt="2025-01-10T10:33:43.059" v="0"/>
            <ac:spMkLst>
              <pc:docMk/>
              <pc:sldMasterMk cId="3685705276" sldId="2147483660"/>
              <pc:sldLayoutMk cId="3513746819" sldId="2147483670"/>
              <ac:spMk id="3" creationId="{4BBC28C5-30FE-9261-1460-7921C1D87A43}"/>
            </ac:spMkLst>
          </pc:spChg>
        </pc:sldLayoutChg>
        <pc:sldLayoutChg chg="modSp">
          <pc:chgData name="Faye Lloyd-Jones" userId="5be62e60-938a-45cf-a6c7-349b69a1a2a8" providerId="ADAL" clId="{4D9AE697-E2B0-4A62-982C-7DDE99E9EF2A}" dt="2025-01-10T10:33:43.059" v="0"/>
          <pc:sldLayoutMkLst>
            <pc:docMk/>
            <pc:sldMasterMk cId="3685705276" sldId="2147483660"/>
            <pc:sldLayoutMk cId="1804792475" sldId="2147483671"/>
          </pc:sldLayoutMkLst>
          <pc:spChg chg="mod">
            <ac:chgData name="Faye Lloyd-Jones" userId="5be62e60-938a-45cf-a6c7-349b69a1a2a8" providerId="ADAL" clId="{4D9AE697-E2B0-4A62-982C-7DDE99E9EF2A}" dt="2025-01-10T10:33:43.059" v="0"/>
            <ac:spMkLst>
              <pc:docMk/>
              <pc:sldMasterMk cId="3685705276" sldId="2147483660"/>
              <pc:sldLayoutMk cId="1804792475" sldId="2147483671"/>
              <ac:spMk id="2" creationId="{AD40187E-4925-D101-5C43-18AC01EA870D}"/>
            </ac:spMkLst>
          </pc:spChg>
          <pc:spChg chg="mod">
            <ac:chgData name="Faye Lloyd-Jones" userId="5be62e60-938a-45cf-a6c7-349b69a1a2a8" providerId="ADAL" clId="{4D9AE697-E2B0-4A62-982C-7DDE99E9EF2A}" dt="2025-01-10T10:33:43.059" v="0"/>
            <ac:spMkLst>
              <pc:docMk/>
              <pc:sldMasterMk cId="3685705276" sldId="2147483660"/>
              <pc:sldLayoutMk cId="1804792475" sldId="2147483671"/>
              <ac:spMk id="3" creationId="{A887BAAA-97EF-0D36-A59E-6FFD6A1BEB12}"/>
            </ac:spMkLst>
          </pc:spChg>
        </pc:sldLayoutChg>
      </pc:sldMasterChg>
      <pc:sldMasterChg chg="addSp del delSldLayout">
        <pc:chgData name="Faye Lloyd-Jones" userId="5be62e60-938a-45cf-a6c7-349b69a1a2a8" providerId="ADAL" clId="{4D9AE697-E2B0-4A62-982C-7DDE99E9EF2A}" dt="2025-01-10T10:39:51.209" v="37" actId="2696"/>
        <pc:sldMasterMkLst>
          <pc:docMk/>
          <pc:sldMasterMk cId="3488682926" sldId="2147483672"/>
        </pc:sldMasterMkLst>
        <pc:picChg chg="add">
          <ac:chgData name="Faye Lloyd-Jones" userId="5be62e60-938a-45cf-a6c7-349b69a1a2a8" providerId="ADAL" clId="{4D9AE697-E2B0-4A62-982C-7DDE99E9EF2A}" dt="2025-01-10T10:33:43.059" v="0"/>
          <ac:picMkLst>
            <pc:docMk/>
            <pc:sldMasterMk cId="3488682926" sldId="2147483672"/>
            <ac:picMk id="7" creationId="{B7E45910-59E9-8FDE-C6DE-561D6B1299D6}"/>
          </ac:picMkLst>
        </pc:picChg>
        <pc:picChg chg="add">
          <ac:chgData name="Faye Lloyd-Jones" userId="5be62e60-938a-45cf-a6c7-349b69a1a2a8" providerId="ADAL" clId="{4D9AE697-E2B0-4A62-982C-7DDE99E9EF2A}" dt="2025-01-10T10:33:43.059" v="0"/>
          <ac:picMkLst>
            <pc:docMk/>
            <pc:sldMasterMk cId="3488682926" sldId="2147483672"/>
            <ac:picMk id="8" creationId="{22137FDC-526C-12D1-E744-D1C5D9B2AC9C}"/>
          </ac:picMkLst>
        </pc:picChg>
        <pc:picChg chg="add">
          <ac:chgData name="Faye Lloyd-Jones" userId="5be62e60-938a-45cf-a6c7-349b69a1a2a8" providerId="ADAL" clId="{4D9AE697-E2B0-4A62-982C-7DDE99E9EF2A}" dt="2025-01-10T10:33:43.059" v="0"/>
          <ac:picMkLst>
            <pc:docMk/>
            <pc:sldMasterMk cId="3488682926" sldId="2147483672"/>
            <ac:picMk id="9" creationId="{8824840F-E238-CFBD-C802-2EF9CC44A562}"/>
          </ac:picMkLst>
        </pc:picChg>
        <pc:picChg chg="add">
          <ac:chgData name="Faye Lloyd-Jones" userId="5be62e60-938a-45cf-a6c7-349b69a1a2a8" providerId="ADAL" clId="{4D9AE697-E2B0-4A62-982C-7DDE99E9EF2A}" dt="2025-01-10T10:33:43.059" v="0"/>
          <ac:picMkLst>
            <pc:docMk/>
            <pc:sldMasterMk cId="3488682926" sldId="2147483672"/>
            <ac:picMk id="10" creationId="{85AA3970-8321-69A0-E1EC-9EF45B1587A2}"/>
          </ac:picMkLst>
        </pc:picChg>
        <pc:sldLayoutChg chg="del">
          <pc:chgData name="Faye Lloyd-Jones" userId="5be62e60-938a-45cf-a6c7-349b69a1a2a8" providerId="ADAL" clId="{4D9AE697-E2B0-4A62-982C-7DDE99E9EF2A}" dt="2025-01-10T10:39:51.209" v="37" actId="2696"/>
          <pc:sldLayoutMkLst>
            <pc:docMk/>
            <pc:sldMasterMk cId="3488682926" sldId="2147483672"/>
            <pc:sldLayoutMk cId="4006834840" sldId="2147483673"/>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2118917853" sldId="2147483674"/>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2508262485" sldId="2147483675"/>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2480098822" sldId="2147483676"/>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1440855038" sldId="2147483677"/>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160587202" sldId="2147483678"/>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2457207092" sldId="2147483679"/>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3795477185" sldId="2147483680"/>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2430612958" sldId="2147483681"/>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140205878" sldId="2147483682"/>
          </pc:sldLayoutMkLst>
        </pc:sldLayoutChg>
        <pc:sldLayoutChg chg="del">
          <pc:chgData name="Faye Lloyd-Jones" userId="5be62e60-938a-45cf-a6c7-349b69a1a2a8" providerId="ADAL" clId="{4D9AE697-E2B0-4A62-982C-7DDE99E9EF2A}" dt="2025-01-10T10:39:51.209" v="37" actId="2696"/>
          <pc:sldLayoutMkLst>
            <pc:docMk/>
            <pc:sldMasterMk cId="3488682926" sldId="2147483672"/>
            <pc:sldLayoutMk cId="936169077" sldId="2147483683"/>
          </pc:sldLayoutMkLst>
        </pc:sldLayoutChg>
      </pc:sldMasterChg>
      <pc:sldMasterChg chg="addSp">
        <pc:chgData name="Faye Lloyd-Jones" userId="5be62e60-938a-45cf-a6c7-349b69a1a2a8" providerId="ADAL" clId="{4D9AE697-E2B0-4A62-982C-7DDE99E9EF2A}" dt="2025-01-10T10:33:43.059" v="0"/>
        <pc:sldMasterMkLst>
          <pc:docMk/>
          <pc:sldMasterMk cId="3250852725" sldId="2147483684"/>
        </pc:sldMasterMkLst>
        <pc:picChg chg="add">
          <ac:chgData name="Faye Lloyd-Jones" userId="5be62e60-938a-45cf-a6c7-349b69a1a2a8" providerId="ADAL" clId="{4D9AE697-E2B0-4A62-982C-7DDE99E9EF2A}" dt="2025-01-10T10:33:43.059" v="0"/>
          <ac:picMkLst>
            <pc:docMk/>
            <pc:sldMasterMk cId="3250852725" sldId="2147483684"/>
            <ac:picMk id="7" creationId="{D452200B-03A1-065F-17B4-F0FBF820A168}"/>
          </ac:picMkLst>
        </pc:picChg>
      </pc:sldMasterChg>
    </pc:docChg>
  </pc:docChgLst>
  <pc:docChgLst>
    <pc:chgData name="Faye Lloyd-Jones" userId="5be62e60-938a-45cf-a6c7-349b69a1a2a8" providerId="ADAL" clId="{3C549DDC-37C1-4B4E-B7D5-251981B9CCBD}"/>
    <pc:docChg chg="undo custSel addSld delSld modSld">
      <pc:chgData name="Faye Lloyd-Jones" userId="5be62e60-938a-45cf-a6c7-349b69a1a2a8" providerId="ADAL" clId="{3C549DDC-37C1-4B4E-B7D5-251981B9CCBD}" dt="2025-01-09T08:18:03.973" v="2492" actId="962"/>
      <pc:docMkLst>
        <pc:docMk/>
      </pc:docMkLst>
      <pc:sldChg chg="modSp mod">
        <pc:chgData name="Faye Lloyd-Jones" userId="5be62e60-938a-45cf-a6c7-349b69a1a2a8" providerId="ADAL" clId="{3C549DDC-37C1-4B4E-B7D5-251981B9CCBD}" dt="2025-01-09T08:16:31.636" v="2486" actId="33553"/>
        <pc:sldMkLst>
          <pc:docMk/>
          <pc:sldMk cId="918366454" sldId="256"/>
        </pc:sldMkLst>
        <pc:spChg chg="mod">
          <ac:chgData name="Faye Lloyd-Jones" userId="5be62e60-938a-45cf-a6c7-349b69a1a2a8" providerId="ADAL" clId="{3C549DDC-37C1-4B4E-B7D5-251981B9CCBD}" dt="2025-01-09T08:16:31.636" v="2486" actId="33553"/>
          <ac:spMkLst>
            <pc:docMk/>
            <pc:sldMk cId="918366454" sldId="256"/>
            <ac:spMk id="4" creationId="{9F8BBF3B-67FE-3CD5-D2D3-01AEF9378E64}"/>
          </ac:spMkLst>
        </pc:spChg>
      </pc:sldChg>
      <pc:sldChg chg="addSp delSp modSp mod">
        <pc:chgData name="Faye Lloyd-Jones" userId="5be62e60-938a-45cf-a6c7-349b69a1a2a8" providerId="ADAL" clId="{3C549DDC-37C1-4B4E-B7D5-251981B9CCBD}" dt="2025-01-09T08:16:28.887" v="2485" actId="33553"/>
        <pc:sldMkLst>
          <pc:docMk/>
          <pc:sldMk cId="216591690" sldId="257"/>
        </pc:sldMkLst>
        <pc:spChg chg="add del mod">
          <ac:chgData name="Faye Lloyd-Jones" userId="5be62e60-938a-45cf-a6c7-349b69a1a2a8" providerId="ADAL" clId="{3C549DDC-37C1-4B4E-B7D5-251981B9CCBD}" dt="2025-01-09T07:58:19.931" v="2477" actId="478"/>
          <ac:spMkLst>
            <pc:docMk/>
            <pc:sldMk cId="216591690" sldId="257"/>
            <ac:spMk id="2" creationId="{8AAC7D50-CAAE-2602-AE32-040D556776AB}"/>
          </ac:spMkLst>
        </pc:spChg>
        <pc:spChg chg="mod">
          <ac:chgData name="Faye Lloyd-Jones" userId="5be62e60-938a-45cf-a6c7-349b69a1a2a8" providerId="ADAL" clId="{3C549DDC-37C1-4B4E-B7D5-251981B9CCBD}" dt="2025-01-09T08:16:28.887" v="2485" actId="33553"/>
          <ac:spMkLst>
            <pc:docMk/>
            <pc:sldMk cId="216591690" sldId="257"/>
            <ac:spMk id="3" creationId="{DB5E62BA-9632-3622-B041-7E768FB47288}"/>
          </ac:spMkLst>
        </pc:spChg>
      </pc:sldChg>
      <pc:sldChg chg="modSp mod modNotesTx">
        <pc:chgData name="Faye Lloyd-Jones" userId="5be62e60-938a-45cf-a6c7-349b69a1a2a8" providerId="ADAL" clId="{3C549DDC-37C1-4B4E-B7D5-251981B9CCBD}" dt="2025-01-09T08:18:03.973" v="2492" actId="962"/>
        <pc:sldMkLst>
          <pc:docMk/>
          <pc:sldMk cId="644624828" sldId="258"/>
        </pc:sldMkLst>
        <pc:spChg chg="mod">
          <ac:chgData name="Faye Lloyd-Jones" userId="5be62e60-938a-45cf-a6c7-349b69a1a2a8" providerId="ADAL" clId="{3C549DDC-37C1-4B4E-B7D5-251981B9CCBD}" dt="2025-01-09T08:18:03.973" v="2492" actId="962"/>
          <ac:spMkLst>
            <pc:docMk/>
            <pc:sldMk cId="644624828" sldId="258"/>
            <ac:spMk id="6" creationId="{3FADDD25-0FA7-032F-F454-D0CF0BCC23B1}"/>
          </ac:spMkLst>
        </pc:spChg>
        <pc:picChg chg="mod">
          <ac:chgData name="Faye Lloyd-Jones" userId="5be62e60-938a-45cf-a6c7-349b69a1a2a8" providerId="ADAL" clId="{3C549DDC-37C1-4B4E-B7D5-251981B9CCBD}" dt="2025-01-09T07:58:55.599" v="2480" actId="962"/>
          <ac:picMkLst>
            <pc:docMk/>
            <pc:sldMk cId="644624828" sldId="258"/>
            <ac:picMk id="3" creationId="{24DEE376-2223-160A-DA6B-33FC380931B8}"/>
          </ac:picMkLst>
        </pc:picChg>
        <pc:picChg chg="mod">
          <ac:chgData name="Faye Lloyd-Jones" userId="5be62e60-938a-45cf-a6c7-349b69a1a2a8" providerId="ADAL" clId="{3C549DDC-37C1-4B4E-B7D5-251981B9CCBD}" dt="2025-01-09T08:18:03.190" v="2491" actId="962"/>
          <ac:picMkLst>
            <pc:docMk/>
            <pc:sldMk cId="644624828" sldId="258"/>
            <ac:picMk id="5" creationId="{6AB11CB3-372C-3F94-F567-F510D1C32F72}"/>
          </ac:picMkLst>
        </pc:picChg>
      </pc:sldChg>
      <pc:sldChg chg="modSp del mod">
        <pc:chgData name="Faye Lloyd-Jones" userId="5be62e60-938a-45cf-a6c7-349b69a1a2a8" providerId="ADAL" clId="{3C549DDC-37C1-4B4E-B7D5-251981B9CCBD}" dt="2025-01-07T14:16:39.471" v="2106" actId="2696"/>
        <pc:sldMkLst>
          <pc:docMk/>
          <pc:sldMk cId="1143391987" sldId="259"/>
        </pc:sldMkLst>
        <pc:spChg chg="mod">
          <ac:chgData name="Faye Lloyd-Jones" userId="5be62e60-938a-45cf-a6c7-349b69a1a2a8" providerId="ADAL" clId="{3C549DDC-37C1-4B4E-B7D5-251981B9CCBD}" dt="2025-01-07T13:46:26.957" v="597" actId="6549"/>
          <ac:spMkLst>
            <pc:docMk/>
            <pc:sldMk cId="1143391987" sldId="259"/>
            <ac:spMk id="3" creationId="{1E09778F-EC6D-0D64-49C1-D67949CC6EC7}"/>
          </ac:spMkLst>
        </pc:spChg>
      </pc:sldChg>
      <pc:sldChg chg="modSp del mod">
        <pc:chgData name="Faye Lloyd-Jones" userId="5be62e60-938a-45cf-a6c7-349b69a1a2a8" providerId="ADAL" clId="{3C549DDC-37C1-4B4E-B7D5-251981B9CCBD}" dt="2025-01-07T14:16:39.471" v="2106" actId="2696"/>
        <pc:sldMkLst>
          <pc:docMk/>
          <pc:sldMk cId="1224139243" sldId="260"/>
        </pc:sldMkLst>
        <pc:spChg chg="mod">
          <ac:chgData name="Faye Lloyd-Jones" userId="5be62e60-938a-45cf-a6c7-349b69a1a2a8" providerId="ADAL" clId="{3C549DDC-37C1-4B4E-B7D5-251981B9CCBD}" dt="2025-01-07T13:43:35.181" v="545" actId="20577"/>
          <ac:spMkLst>
            <pc:docMk/>
            <pc:sldMk cId="1224139243" sldId="260"/>
            <ac:spMk id="4" creationId="{A375592A-255D-71A3-C18B-0FCD77348671}"/>
          </ac:spMkLst>
        </pc:spChg>
      </pc:sldChg>
      <pc:sldChg chg="modSp del mod">
        <pc:chgData name="Faye Lloyd-Jones" userId="5be62e60-938a-45cf-a6c7-349b69a1a2a8" providerId="ADAL" clId="{3C549DDC-37C1-4B4E-B7D5-251981B9CCBD}" dt="2025-01-07T14:16:39.471" v="2106" actId="2696"/>
        <pc:sldMkLst>
          <pc:docMk/>
          <pc:sldMk cId="463798013" sldId="261"/>
        </pc:sldMkLst>
        <pc:spChg chg="mod">
          <ac:chgData name="Faye Lloyd-Jones" userId="5be62e60-938a-45cf-a6c7-349b69a1a2a8" providerId="ADAL" clId="{3C549DDC-37C1-4B4E-B7D5-251981B9CCBD}" dt="2025-01-07T13:46:21.049" v="596" actId="20577"/>
          <ac:spMkLst>
            <pc:docMk/>
            <pc:sldMk cId="463798013" sldId="261"/>
            <ac:spMk id="2" creationId="{FB395090-9039-B660-D184-BAC5F8CF24F5}"/>
          </ac:spMkLst>
        </pc:spChg>
      </pc:sldChg>
      <pc:sldChg chg="modSp mod modNotesTx">
        <pc:chgData name="Faye Lloyd-Jones" userId="5be62e60-938a-45cf-a6c7-349b69a1a2a8" providerId="ADAL" clId="{3C549DDC-37C1-4B4E-B7D5-251981B9CCBD}" dt="2025-01-09T08:16:37.420" v="2488" actId="33553"/>
        <pc:sldMkLst>
          <pc:docMk/>
          <pc:sldMk cId="4145136641" sldId="262"/>
        </pc:sldMkLst>
        <pc:spChg chg="mod">
          <ac:chgData name="Faye Lloyd-Jones" userId="5be62e60-938a-45cf-a6c7-349b69a1a2a8" providerId="ADAL" clId="{3C549DDC-37C1-4B4E-B7D5-251981B9CCBD}" dt="2025-01-09T07:57:55.646" v="2474" actId="962"/>
          <ac:spMkLst>
            <pc:docMk/>
            <pc:sldMk cId="4145136641" sldId="262"/>
            <ac:spMk id="2" creationId="{8600C58D-A576-6BFC-06FF-FCF6C110802A}"/>
          </ac:spMkLst>
        </pc:spChg>
        <pc:spChg chg="mod">
          <ac:chgData name="Faye Lloyd-Jones" userId="5be62e60-938a-45cf-a6c7-349b69a1a2a8" providerId="ADAL" clId="{3C549DDC-37C1-4B4E-B7D5-251981B9CCBD}" dt="2025-01-09T08:16:37.420" v="2488" actId="33553"/>
          <ac:spMkLst>
            <pc:docMk/>
            <pc:sldMk cId="4145136641" sldId="262"/>
            <ac:spMk id="6" creationId="{3FADDD25-0FA7-032F-F454-D0CF0BCC23B1}"/>
          </ac:spMkLst>
        </pc:spChg>
        <pc:picChg chg="mod">
          <ac:chgData name="Faye Lloyd-Jones" userId="5be62e60-938a-45cf-a6c7-349b69a1a2a8" providerId="ADAL" clId="{3C549DDC-37C1-4B4E-B7D5-251981B9CCBD}" dt="2025-01-09T07:59:20.657" v="2484" actId="962"/>
          <ac:picMkLst>
            <pc:docMk/>
            <pc:sldMk cId="4145136641" sldId="262"/>
            <ac:picMk id="3" creationId="{24DEE376-2223-160A-DA6B-33FC380931B8}"/>
          </ac:picMkLst>
        </pc:picChg>
        <pc:picChg chg="mod">
          <ac:chgData name="Faye Lloyd-Jones" userId="5be62e60-938a-45cf-a6c7-349b69a1a2a8" providerId="ADAL" clId="{3C549DDC-37C1-4B4E-B7D5-251981B9CCBD}" dt="2025-01-09T07:59:12.895" v="2483" actId="962"/>
          <ac:picMkLst>
            <pc:docMk/>
            <pc:sldMk cId="4145136641" sldId="262"/>
            <ac:picMk id="5" creationId="{6AB11CB3-372C-3F94-F567-F510D1C32F72}"/>
          </ac:picMkLst>
        </pc:picChg>
        <pc:cxnChg chg="mod">
          <ac:chgData name="Faye Lloyd-Jones" userId="5be62e60-938a-45cf-a6c7-349b69a1a2a8" providerId="ADAL" clId="{3C549DDC-37C1-4B4E-B7D5-251981B9CCBD}" dt="2025-01-09T07:57:57.826" v="2475" actId="962"/>
          <ac:cxnSpMkLst>
            <pc:docMk/>
            <pc:sldMk cId="4145136641" sldId="262"/>
            <ac:cxnSpMk id="7" creationId="{9F834B53-AB39-081A-34D8-26BA21CC100A}"/>
          </ac:cxnSpMkLst>
        </pc:cxnChg>
      </pc:sldChg>
      <pc:sldChg chg="addSp modSp new mod modNotesTx">
        <pc:chgData name="Faye Lloyd-Jones" userId="5be62e60-938a-45cf-a6c7-349b69a1a2a8" providerId="ADAL" clId="{3C549DDC-37C1-4B4E-B7D5-251981B9CCBD}" dt="2025-01-09T08:16:40.080" v="2489" actId="33553"/>
        <pc:sldMkLst>
          <pc:docMk/>
          <pc:sldMk cId="4106309959" sldId="263"/>
        </pc:sldMkLst>
        <pc:spChg chg="add mod">
          <ac:chgData name="Faye Lloyd-Jones" userId="5be62e60-938a-45cf-a6c7-349b69a1a2a8" providerId="ADAL" clId="{3C549DDC-37C1-4B4E-B7D5-251981B9CCBD}" dt="2025-01-09T08:16:40.080" v="2489" actId="33553"/>
          <ac:spMkLst>
            <pc:docMk/>
            <pc:sldMk cId="4106309959" sldId="263"/>
            <ac:spMk id="2" creationId="{DA5808BE-3C5A-6D80-7273-BE4E29CF4225}"/>
          </ac:spMkLst>
        </pc:spChg>
        <pc:spChg chg="add mod">
          <ac:chgData name="Faye Lloyd-Jones" userId="5be62e60-938a-45cf-a6c7-349b69a1a2a8" providerId="ADAL" clId="{3C549DDC-37C1-4B4E-B7D5-251981B9CCBD}" dt="2025-01-09T07:56:52.026" v="2473" actId="1035"/>
          <ac:spMkLst>
            <pc:docMk/>
            <pc:sldMk cId="4106309959" sldId="263"/>
            <ac:spMk id="3" creationId="{2CB8882F-4B74-A887-B2F3-2DA1CF16C462}"/>
          </ac:spMkLst>
        </pc:spChg>
      </pc:sldChg>
      <pc:sldChg chg="addSp modSp add mod">
        <pc:chgData name="Faye Lloyd-Jones" userId="5be62e60-938a-45cf-a6c7-349b69a1a2a8" providerId="ADAL" clId="{3C549DDC-37C1-4B4E-B7D5-251981B9CCBD}" dt="2025-01-09T08:16:42.122" v="2490" actId="33553"/>
        <pc:sldMkLst>
          <pc:docMk/>
          <pc:sldMk cId="1735571654" sldId="264"/>
        </pc:sldMkLst>
        <pc:spChg chg="mod">
          <ac:chgData name="Faye Lloyd-Jones" userId="5be62e60-938a-45cf-a6c7-349b69a1a2a8" providerId="ADAL" clId="{3C549DDC-37C1-4B4E-B7D5-251981B9CCBD}" dt="2025-01-09T08:16:42.122" v="2490" actId="33553"/>
          <ac:spMkLst>
            <pc:docMk/>
            <pc:sldMk cId="1735571654" sldId="264"/>
            <ac:spMk id="2" creationId="{DA5808BE-3C5A-6D80-7273-BE4E29CF4225}"/>
          </ac:spMkLst>
        </pc:spChg>
        <pc:spChg chg="add mod">
          <ac:chgData name="Faye Lloyd-Jones" userId="5be62e60-938a-45cf-a6c7-349b69a1a2a8" providerId="ADAL" clId="{3C549DDC-37C1-4B4E-B7D5-251981B9CCBD}" dt="2025-01-07T14:16:19.948" v="2105" actId="20577"/>
          <ac:spMkLst>
            <pc:docMk/>
            <pc:sldMk cId="1735571654" sldId="264"/>
            <ac:spMk id="4" creationId="{4B29708D-CEB4-C5E8-5E4C-439DE4FCA7F0}"/>
          </ac:spMkLst>
        </pc:spChg>
      </pc:sldChg>
    </pc:docChg>
  </pc:docChgLst>
  <pc:docChgLst>
    <pc:chgData name="Faye Lloyd-Jones" userId="5be62e60-938a-45cf-a6c7-349b69a1a2a8" providerId="ADAL" clId="{1E5C7843-A822-416B-8EF0-8A4916CFCF8B}"/>
    <pc:docChg chg="undo custSel addSld delSld modSld">
      <pc:chgData name="Faye Lloyd-Jones" userId="5be62e60-938a-45cf-a6c7-349b69a1a2a8" providerId="ADAL" clId="{1E5C7843-A822-416B-8EF0-8A4916CFCF8B}" dt="2025-01-10T14:37:48.008" v="41" actId="33553"/>
      <pc:docMkLst>
        <pc:docMk/>
      </pc:docMkLst>
      <pc:sldChg chg="del">
        <pc:chgData name="Faye Lloyd-Jones" userId="5be62e60-938a-45cf-a6c7-349b69a1a2a8" providerId="ADAL" clId="{1E5C7843-A822-416B-8EF0-8A4916CFCF8B}" dt="2025-01-10T10:51:03.914" v="6" actId="2696"/>
        <pc:sldMkLst>
          <pc:docMk/>
          <pc:sldMk cId="644624828" sldId="258"/>
        </pc:sldMkLst>
      </pc:sldChg>
      <pc:sldChg chg="del">
        <pc:chgData name="Faye Lloyd-Jones" userId="5be62e60-938a-45cf-a6c7-349b69a1a2a8" providerId="ADAL" clId="{1E5C7843-A822-416B-8EF0-8A4916CFCF8B}" dt="2025-01-10T10:51:05.943" v="7" actId="2696"/>
        <pc:sldMkLst>
          <pc:docMk/>
          <pc:sldMk cId="4145136641" sldId="262"/>
        </pc:sldMkLst>
      </pc:sldChg>
      <pc:sldChg chg="del">
        <pc:chgData name="Faye Lloyd-Jones" userId="5be62e60-938a-45cf-a6c7-349b69a1a2a8" providerId="ADAL" clId="{1E5C7843-A822-416B-8EF0-8A4916CFCF8B}" dt="2025-01-10T10:51:19.614" v="8" actId="2696"/>
        <pc:sldMkLst>
          <pc:docMk/>
          <pc:sldMk cId="4106309959" sldId="263"/>
        </pc:sldMkLst>
      </pc:sldChg>
      <pc:sldChg chg="del">
        <pc:chgData name="Faye Lloyd-Jones" userId="5be62e60-938a-45cf-a6c7-349b69a1a2a8" providerId="ADAL" clId="{1E5C7843-A822-416B-8EF0-8A4916CFCF8B}" dt="2025-01-10T10:51:22.013" v="9" actId="2696"/>
        <pc:sldMkLst>
          <pc:docMk/>
          <pc:sldMk cId="1735571654" sldId="264"/>
        </pc:sldMkLst>
      </pc:sldChg>
      <pc:sldChg chg="modSp mod">
        <pc:chgData name="Faye Lloyd-Jones" userId="5be62e60-938a-45cf-a6c7-349b69a1a2a8" providerId="ADAL" clId="{1E5C7843-A822-416B-8EF0-8A4916CFCF8B}" dt="2025-01-10T14:37:45.969" v="40" actId="33553"/>
        <pc:sldMkLst>
          <pc:docMk/>
          <pc:sldMk cId="1556394410" sldId="265"/>
        </pc:sldMkLst>
        <pc:spChg chg="mod">
          <ac:chgData name="Faye Lloyd-Jones" userId="5be62e60-938a-45cf-a6c7-349b69a1a2a8" providerId="ADAL" clId="{1E5C7843-A822-416B-8EF0-8A4916CFCF8B}" dt="2025-01-10T14:37:45.969" v="40" actId="33553"/>
          <ac:spMkLst>
            <pc:docMk/>
            <pc:sldMk cId="1556394410" sldId="265"/>
            <ac:spMk id="3" creationId="{D46DAF57-1D6E-AC30-53A6-26680C023011}"/>
          </ac:spMkLst>
        </pc:spChg>
      </pc:sldChg>
      <pc:sldChg chg="addSp modSp new mod modNotesTx">
        <pc:chgData name="Faye Lloyd-Jones" userId="5be62e60-938a-45cf-a6c7-349b69a1a2a8" providerId="ADAL" clId="{1E5C7843-A822-416B-8EF0-8A4916CFCF8B}" dt="2025-01-10T14:37:48.008" v="41" actId="33553"/>
        <pc:sldMkLst>
          <pc:docMk/>
          <pc:sldMk cId="2623113391" sldId="266"/>
        </pc:sldMkLst>
        <pc:spChg chg="add mod">
          <ac:chgData name="Faye Lloyd-Jones" userId="5be62e60-938a-45cf-a6c7-349b69a1a2a8" providerId="ADAL" clId="{1E5C7843-A822-416B-8EF0-8A4916CFCF8B}" dt="2025-01-10T10:52:31.814" v="27" actId="1076"/>
          <ac:spMkLst>
            <pc:docMk/>
            <pc:sldMk cId="2623113391" sldId="266"/>
            <ac:spMk id="7" creationId="{5D486424-D612-18FA-CC29-745C5FDC374F}"/>
          </ac:spMkLst>
        </pc:spChg>
        <pc:spChg chg="add mod">
          <ac:chgData name="Faye Lloyd-Jones" userId="5be62e60-938a-45cf-a6c7-349b69a1a2a8" providerId="ADAL" clId="{1E5C7843-A822-416B-8EF0-8A4916CFCF8B}" dt="2025-01-10T10:52:31.814" v="27" actId="1076"/>
          <ac:spMkLst>
            <pc:docMk/>
            <pc:sldMk cId="2623113391" sldId="266"/>
            <ac:spMk id="8" creationId="{185C2281-6035-68DC-7A49-A5B6AB39E4B3}"/>
          </ac:spMkLst>
        </pc:spChg>
        <pc:spChg chg="add mod">
          <ac:chgData name="Faye Lloyd-Jones" userId="5be62e60-938a-45cf-a6c7-349b69a1a2a8" providerId="ADAL" clId="{1E5C7843-A822-416B-8EF0-8A4916CFCF8B}" dt="2025-01-10T10:52:48.010" v="30" actId="1076"/>
          <ac:spMkLst>
            <pc:docMk/>
            <pc:sldMk cId="2623113391" sldId="266"/>
            <ac:spMk id="9" creationId="{5DA2CC1E-0993-B637-34D3-C38297798D31}"/>
          </ac:spMkLst>
        </pc:spChg>
        <pc:spChg chg="add mod">
          <ac:chgData name="Faye Lloyd-Jones" userId="5be62e60-938a-45cf-a6c7-349b69a1a2a8" providerId="ADAL" clId="{1E5C7843-A822-416B-8EF0-8A4916CFCF8B}" dt="2025-01-10T10:52:48.010" v="30" actId="1076"/>
          <ac:spMkLst>
            <pc:docMk/>
            <pc:sldMk cId="2623113391" sldId="266"/>
            <ac:spMk id="10" creationId="{44A07C80-38F2-44E7-5E08-7EC9ABB29BCB}"/>
          </ac:spMkLst>
        </pc:spChg>
        <pc:spChg chg="add mod">
          <ac:chgData name="Faye Lloyd-Jones" userId="5be62e60-938a-45cf-a6c7-349b69a1a2a8" providerId="ADAL" clId="{1E5C7843-A822-416B-8EF0-8A4916CFCF8B}" dt="2025-01-10T14:37:48.008" v="41" actId="33553"/>
          <ac:spMkLst>
            <pc:docMk/>
            <pc:sldMk cId="2623113391" sldId="266"/>
            <ac:spMk id="11" creationId="{1E39888E-B74F-B575-93AA-3FA5A9EB4F69}"/>
          </ac:spMkLst>
        </pc:spChg>
        <pc:picChg chg="add mod">
          <ac:chgData name="Faye Lloyd-Jones" userId="5be62e60-938a-45cf-a6c7-349b69a1a2a8" providerId="ADAL" clId="{1E5C7843-A822-416B-8EF0-8A4916CFCF8B}" dt="2025-01-10T10:52:42.314" v="29" actId="1076"/>
          <ac:picMkLst>
            <pc:docMk/>
            <pc:sldMk cId="2623113391" sldId="266"/>
            <ac:picMk id="2" creationId="{688474D5-1195-81C0-1288-47122DF6148B}"/>
          </ac:picMkLst>
        </pc:picChg>
        <pc:picChg chg="add mod">
          <ac:chgData name="Faye Lloyd-Jones" userId="5be62e60-938a-45cf-a6c7-349b69a1a2a8" providerId="ADAL" clId="{1E5C7843-A822-416B-8EF0-8A4916CFCF8B}" dt="2025-01-10T10:52:48.010" v="30" actId="1076"/>
          <ac:picMkLst>
            <pc:docMk/>
            <pc:sldMk cId="2623113391" sldId="266"/>
            <ac:picMk id="3" creationId="{3025D62B-8967-A831-D578-746C221C09F0}"/>
          </ac:picMkLst>
        </pc:picChg>
        <pc:picChg chg="add mod">
          <ac:chgData name="Faye Lloyd-Jones" userId="5be62e60-938a-45cf-a6c7-349b69a1a2a8" providerId="ADAL" clId="{1E5C7843-A822-416B-8EF0-8A4916CFCF8B}" dt="2025-01-10T10:52:48.010" v="30" actId="1076"/>
          <ac:picMkLst>
            <pc:docMk/>
            <pc:sldMk cId="2623113391" sldId="266"/>
            <ac:picMk id="4" creationId="{B5B547B2-3FAA-9114-9356-3FE7873E6D5C}"/>
          </ac:picMkLst>
        </pc:picChg>
        <pc:picChg chg="add mod">
          <ac:chgData name="Faye Lloyd-Jones" userId="5be62e60-938a-45cf-a6c7-349b69a1a2a8" providerId="ADAL" clId="{1E5C7843-A822-416B-8EF0-8A4916CFCF8B}" dt="2025-01-10T10:52:31.814" v="27" actId="1076"/>
          <ac:picMkLst>
            <pc:docMk/>
            <pc:sldMk cId="2623113391" sldId="266"/>
            <ac:picMk id="5" creationId="{1308A5E4-8D7E-D935-1C7D-1900056B7DFF}"/>
          </ac:picMkLst>
        </pc:picChg>
        <pc:picChg chg="add mod">
          <ac:chgData name="Faye Lloyd-Jones" userId="5be62e60-938a-45cf-a6c7-349b69a1a2a8" providerId="ADAL" clId="{1E5C7843-A822-416B-8EF0-8A4916CFCF8B}" dt="2025-01-10T10:52:31.814" v="27" actId="1076"/>
          <ac:picMkLst>
            <pc:docMk/>
            <pc:sldMk cId="2623113391" sldId="266"/>
            <ac:picMk id="6" creationId="{F7EE4BE7-B32F-761E-99FE-7E97F3AE70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188A2-41CB-4C55-A8AF-E6903DA6B94D}" type="datetimeFigureOut">
              <a:rPr lang="en-GB" smtClean="0"/>
              <a:t>10/01/2025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1ED01-0D5E-40CC-B93F-1F44ADF79F2D}" type="slidenum">
              <a:rPr lang="en-GB" smtClean="0"/>
              <a:t>‹#›</a:t>
            </a:fld>
            <a:endParaRPr lang="en-GB"/>
          </a:p>
        </p:txBody>
      </p:sp>
    </p:spTree>
    <p:extLst>
      <p:ext uri="{BB962C8B-B14F-4D97-AF65-F5344CB8AC3E}">
        <p14:creationId xmlns:p14="http://schemas.microsoft.com/office/powerpoint/2010/main" val="165867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alvationist.org.uk/resources/key-dates/self-denial-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Self-Denial 2025 videos can be found at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https://www.salvationist.org.uk/resources/key-dates/self-denial-resources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4051ED01-0D5E-40CC-B93F-1F44ADF79F2D}" type="slidenum">
              <a:rPr lang="en-GB" smtClean="0"/>
              <a:t>2</a:t>
            </a:fld>
            <a:endParaRPr lang="en-GB"/>
          </a:p>
        </p:txBody>
      </p:sp>
    </p:spTree>
    <p:extLst>
      <p:ext uri="{BB962C8B-B14F-4D97-AF65-F5344CB8AC3E}">
        <p14:creationId xmlns:p14="http://schemas.microsoft.com/office/powerpoint/2010/main" val="4226918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week’s video, lots of examples are shared highlighting how Salvationists in Indonesia are rooted in communities and growing in their faith and service. Encourage your congregation to pray into the lives and circumstances mentioned; celebrating the new opportunities to worship, learn and rebuild lives across Indonesia. </a:t>
            </a:r>
          </a:p>
          <a:p>
            <a:endParaRPr lang="en-GB" dirty="0"/>
          </a:p>
          <a:p>
            <a:r>
              <a:rPr lang="en-GB" dirty="0"/>
              <a:t>This time of prayer may be for individuals to pray, for groups to gather in the congregation or left open for everyone to collectively join together in prayer. You may want to encourage people to choose one image/group to focus on, if it has stood out to them. </a:t>
            </a:r>
          </a:p>
          <a:p>
            <a:endParaRPr lang="en-GB" dirty="0"/>
          </a:p>
        </p:txBody>
      </p:sp>
      <p:sp>
        <p:nvSpPr>
          <p:cNvPr id="4" name="Slide Number Placeholder 3"/>
          <p:cNvSpPr>
            <a:spLocks noGrp="1"/>
          </p:cNvSpPr>
          <p:nvPr>
            <p:ph type="sldNum" sz="quarter" idx="5"/>
          </p:nvPr>
        </p:nvSpPr>
        <p:spPr/>
        <p:txBody>
          <a:bodyPr/>
          <a:lstStyle/>
          <a:p>
            <a:fld id="{4051ED01-0D5E-40CC-B93F-1F44ADF79F2D}" type="slidenum">
              <a:rPr lang="en-GB" smtClean="0"/>
              <a:t>3</a:t>
            </a:fld>
            <a:endParaRPr lang="en-GB"/>
          </a:p>
        </p:txBody>
      </p:sp>
    </p:spTree>
    <p:extLst>
      <p:ext uri="{BB962C8B-B14F-4D97-AF65-F5344CB8AC3E}">
        <p14:creationId xmlns:p14="http://schemas.microsoft.com/office/powerpoint/2010/main" val="19034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2476-0FFA-CE97-EFBA-B6A976B7B9DF}"/>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EDFCFA8-4BE5-33F0-BE83-4312D9B4BA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190876-2855-6E20-FC90-1988BBDC833F}"/>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EE63A529-01FC-D476-6D06-90D0114938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977F2-463C-C8EE-A38B-B1AD40365AE8}"/>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967662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E6A9B-703E-BCA5-1287-886871701647}"/>
              </a:ext>
            </a:extLst>
          </p:cNvPr>
          <p:cNvSpPr>
            <a:spLocks noGrp="1"/>
          </p:cNvSpPr>
          <p:nvPr>
            <p:ph type="title"/>
          </p:nvPr>
        </p:nvSpPr>
        <p:spPr>
          <a:xfrm>
            <a:off x="628650" y="365125"/>
            <a:ext cx="3250380" cy="2921000"/>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BC28C5-30FE-9261-1460-7921C1D87A43}"/>
              </a:ext>
            </a:extLst>
          </p:cNvPr>
          <p:cNvSpPr>
            <a:spLocks noGrp="1"/>
          </p:cNvSpPr>
          <p:nvPr>
            <p:ph type="body" orient="vert" idx="1"/>
          </p:nvPr>
        </p:nvSpPr>
        <p:spPr>
          <a:xfrm>
            <a:off x="628650" y="1590675"/>
            <a:ext cx="1814513" cy="45862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E0C99E-C5EA-9917-84FA-528F08F223CE}"/>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377B436B-5885-1525-653B-BD72B42D6B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310FBC-61F8-637F-BB7D-EF7BD1E30981}"/>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351374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0187E-4925-D101-5C43-18AC01EA870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87BAAA-97EF-0D36-A59E-6FFD6A1BEB12}"/>
              </a:ext>
            </a:extLst>
          </p:cNvPr>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067598-099F-23AF-EE1E-D4B172A1E94E}"/>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1B6AF0E4-B066-07A7-3068-43EC3C535A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7663AE-A32D-C54E-9A40-92EA2DD5710D}"/>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80479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1713317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1706144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347234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968445-05FD-4458-8E31-88A7EFA784C2}"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3764596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968445-05FD-4458-8E31-88A7EFA784C2}" type="datetimeFigureOut">
              <a:rPr lang="en-GB" smtClean="0"/>
              <a:t>10/01/2025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2987096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968445-05FD-4458-8E31-88A7EFA784C2}" type="datetimeFigureOut">
              <a:rPr lang="en-GB" smtClean="0"/>
              <a:t>10/01/2025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349563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68445-05FD-4458-8E31-88A7EFA784C2}" type="datetimeFigureOut">
              <a:rPr lang="en-GB" smtClean="0"/>
              <a:t>10/01/2025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398575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68445-05FD-4458-8E31-88A7EFA784C2}"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372392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D951-BCEE-7344-C680-5040A5E2810A}"/>
              </a:ext>
            </a:extLst>
          </p:cNvPr>
          <p:cNvSpPr>
            <a:spLocks noGrp="1"/>
          </p:cNvSpPr>
          <p:nvPr>
            <p:ph type="title"/>
          </p:nvPr>
        </p:nvSpPr>
        <p:spPr>
          <a:xfrm>
            <a:off x="628650" y="365125"/>
            <a:ext cx="3250380" cy="2921000"/>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8396E7-1972-4927-F429-8DDD4A0211FE}"/>
              </a:ext>
            </a:extLst>
          </p:cNvPr>
          <p:cNvSpPr>
            <a:spLocks noGrp="1"/>
          </p:cNvSpPr>
          <p:nvPr>
            <p:ph idx="1"/>
          </p:nvPr>
        </p:nvSpPr>
        <p:spPr>
          <a:xfrm>
            <a:off x="628650" y="1590675"/>
            <a:ext cx="1814513" cy="4586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2DC63-EBCD-6398-F64D-CE4D0C2EDB0C}"/>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45FACDAA-D803-D4E4-1B24-4AE281319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628CF-430E-D7E1-4EEA-9998A84CB7A9}"/>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252303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68445-05FD-4458-8E31-88A7EFA784C2}" type="datetimeFigureOut">
              <a:rPr lang="en-GB" smtClean="0"/>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1726673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122463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403760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A620-B31D-8BA8-8935-F4A4B3F93C27}"/>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CCAF09-E705-E2F3-1F0A-8615C335B2C0}"/>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833871-1400-C3C9-0977-BB4C0FF533E1}"/>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549FCB81-9CDF-6C75-DC00-31E0E432CC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3A4E31-7867-F8B4-E586-9A41CC3181EF}"/>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126513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4C7-84E0-EB7B-B159-4258CE8CC17C}"/>
              </a:ext>
            </a:extLst>
          </p:cNvPr>
          <p:cNvSpPr>
            <a:spLocks noGrp="1"/>
          </p:cNvSpPr>
          <p:nvPr>
            <p:ph type="title"/>
          </p:nvPr>
        </p:nvSpPr>
        <p:spPr>
          <a:xfrm>
            <a:off x="628650" y="365125"/>
            <a:ext cx="3250380" cy="2921000"/>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62F44E-68A0-A62F-0E7A-53E553384F5E}"/>
              </a:ext>
            </a:extLst>
          </p:cNvPr>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CCD5D8-46D7-2A0E-7847-7EB14CFBC696}"/>
              </a:ext>
            </a:extLst>
          </p:cNvPr>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DBBE02-02A2-25C8-8F44-7E1760542F12}"/>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6" name="Footer Placeholder 5">
            <a:extLst>
              <a:ext uri="{FF2B5EF4-FFF2-40B4-BE49-F238E27FC236}">
                <a16:creationId xmlns:a16="http://schemas.microsoft.com/office/drawing/2014/main" id="{FAE13019-6B81-BFB7-9AF6-8BFFD02CE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508D0B-033D-1AB8-3653-F5B6660D7C61}"/>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3103441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FAB3-0CDC-97D7-DFE0-600BAE543263}"/>
              </a:ext>
            </a:extLst>
          </p:cNvPr>
          <p:cNvSpPr>
            <a:spLocks noGrp="1"/>
          </p:cNvSpPr>
          <p:nvPr>
            <p:ph type="title"/>
          </p:nvPr>
        </p:nvSpPr>
        <p:spPr>
          <a:xfrm>
            <a:off x="629841" y="365126"/>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7EF37D-1EE3-2A17-0315-0DC8FC6FCEF9}"/>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DB3A1C-5BED-3CBD-23BD-39949329A79F}"/>
              </a:ext>
            </a:extLst>
          </p:cNvPr>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7F58A6-B1B7-9CFC-504E-BF9784BC1E43}"/>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C5D30-0F6E-CB76-595E-91944CC85C0F}"/>
              </a:ext>
            </a:extLst>
          </p:cNvPr>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8606BF-46C1-0340-F0DC-B1D62336B1BF}"/>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8" name="Footer Placeholder 7">
            <a:extLst>
              <a:ext uri="{FF2B5EF4-FFF2-40B4-BE49-F238E27FC236}">
                <a16:creationId xmlns:a16="http://schemas.microsoft.com/office/drawing/2014/main" id="{8E03254B-0B8F-C700-4AE4-052796783E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89DE3F-1076-8BE7-63A6-360C93ABF98D}"/>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34564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AA9F-6FD9-E6A6-99F4-D375D7F88087}"/>
              </a:ext>
            </a:extLst>
          </p:cNvPr>
          <p:cNvSpPr>
            <a:spLocks noGrp="1"/>
          </p:cNvSpPr>
          <p:nvPr>
            <p:ph type="title"/>
          </p:nvPr>
        </p:nvSpPr>
        <p:spPr>
          <a:xfrm>
            <a:off x="628650" y="365125"/>
            <a:ext cx="3250380" cy="2921000"/>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D6B19E-1123-ECC3-3D66-690C662FE5C4}"/>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4" name="Footer Placeholder 3">
            <a:extLst>
              <a:ext uri="{FF2B5EF4-FFF2-40B4-BE49-F238E27FC236}">
                <a16:creationId xmlns:a16="http://schemas.microsoft.com/office/drawing/2014/main" id="{B9F9B66D-0AFB-8FA9-096E-3BBB4D25D3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9334F4-3A2F-1382-AC93-BEF592A6912A}"/>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319774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7A9F4-3E28-7B7A-0AAA-D67D33F82778}"/>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3" name="Footer Placeholder 2">
            <a:extLst>
              <a:ext uri="{FF2B5EF4-FFF2-40B4-BE49-F238E27FC236}">
                <a16:creationId xmlns:a16="http://schemas.microsoft.com/office/drawing/2014/main" id="{05CB602E-E3B1-0428-B049-4530F60458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D995C64-0D21-F8DE-68AD-CE40ACF33010}"/>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27912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7465-4127-9EFA-F905-4D5F124F7317}"/>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382E9C-558F-5AD1-D045-ED88104B3582}"/>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A58988-685B-8512-C794-C40D192B75D3}"/>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92ACCD-B458-BDBF-066A-5DE462D16443}"/>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6" name="Footer Placeholder 5">
            <a:extLst>
              <a:ext uri="{FF2B5EF4-FFF2-40B4-BE49-F238E27FC236}">
                <a16:creationId xmlns:a16="http://schemas.microsoft.com/office/drawing/2014/main" id="{AD944B08-1099-0421-B4E8-5362DC1567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B4E0F0-B45F-D6B6-A9DD-BF7C89D747A4}"/>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418583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4643-9D94-D80D-A4EC-8B3289806260}"/>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C3662C-F8DD-D081-8E05-C2608AD20367}"/>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AC67CC74-AF00-D1DC-F63E-721094FBE90D}"/>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E3EC06-FFA4-C137-FF56-8B74B8CFED64}"/>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6" name="Footer Placeholder 5">
            <a:extLst>
              <a:ext uri="{FF2B5EF4-FFF2-40B4-BE49-F238E27FC236}">
                <a16:creationId xmlns:a16="http://schemas.microsoft.com/office/drawing/2014/main" id="{A399BE81-1038-91EE-F91C-56D7ED0939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C8431-82E4-5472-2548-6167462B8602}"/>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2502407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E5D237-1B26-9D05-2B1E-4979E682518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F45C0D91-6D10-71B2-107D-20CEB043296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45572C-B28A-6DC3-3BDC-9C2F2ED986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636678-BD27-48B9-AB80-48D6078791D8}" type="slidenum">
              <a:rPr lang="en-GB" smtClean="0"/>
              <a:t>‹#›</a:t>
            </a:fld>
            <a:endParaRPr lang="en-GB"/>
          </a:p>
        </p:txBody>
      </p:sp>
      <p:pic>
        <p:nvPicPr>
          <p:cNvPr id="3" name="Picture 2" descr="A person in a white shirt&#10;&#10;Description automatically generated">
            <a:extLst>
              <a:ext uri="{FF2B5EF4-FFF2-40B4-BE49-F238E27FC236}">
                <a16:creationId xmlns:a16="http://schemas.microsoft.com/office/drawing/2014/main" id="{BB18B3FE-00E5-347D-31C1-19E1BA6EB7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400" y="0"/>
            <a:ext cx="10268632" cy="6858000"/>
          </a:xfrm>
          <a:prstGeom prst="rect">
            <a:avLst/>
          </a:prstGeom>
        </p:spPr>
      </p:pic>
      <p:pic>
        <p:nvPicPr>
          <p:cNvPr id="8" name="Picture 7" descr="A black text on a black background&#10;&#10;Description automatically generated">
            <a:extLst>
              <a:ext uri="{FF2B5EF4-FFF2-40B4-BE49-F238E27FC236}">
                <a16:creationId xmlns:a16="http://schemas.microsoft.com/office/drawing/2014/main" id="{094F4F37-9BF3-4043-30B5-418C8DCBBC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972" y="4106863"/>
            <a:ext cx="5266267" cy="2962275"/>
          </a:xfrm>
          <a:prstGeom prst="rect">
            <a:avLst/>
          </a:prstGeom>
        </p:spPr>
      </p:pic>
      <p:pic>
        <p:nvPicPr>
          <p:cNvPr id="11" name="Picture 10" descr="A red shield with white text&#10;&#10;Description automatically generated">
            <a:extLst>
              <a:ext uri="{FF2B5EF4-FFF2-40B4-BE49-F238E27FC236}">
                <a16:creationId xmlns:a16="http://schemas.microsoft.com/office/drawing/2014/main" id="{DAC66FF6-B60F-3038-2BC8-ABC0D158ABF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9375" t="7407" r="28646"/>
          <a:stretch/>
        </p:blipFill>
        <p:spPr>
          <a:xfrm>
            <a:off x="7394472" y="4860927"/>
            <a:ext cx="1463778" cy="1816101"/>
          </a:xfrm>
          <a:prstGeom prst="rect">
            <a:avLst/>
          </a:prstGeom>
        </p:spPr>
      </p:pic>
      <p:pic>
        <p:nvPicPr>
          <p:cNvPr id="14" name="Picture 13" descr="A red and white logo&#10;&#10;Description automatically generated">
            <a:extLst>
              <a:ext uri="{FF2B5EF4-FFF2-40B4-BE49-F238E27FC236}">
                <a16:creationId xmlns:a16="http://schemas.microsoft.com/office/drawing/2014/main" id="{CEC52EF1-8702-5D19-7231-2992083FC13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95652" y="521967"/>
            <a:ext cx="3411124" cy="2449832"/>
          </a:xfrm>
          <a:prstGeom prst="rect">
            <a:avLst/>
          </a:prstGeom>
        </p:spPr>
      </p:pic>
    </p:spTree>
    <p:extLst>
      <p:ext uri="{BB962C8B-B14F-4D97-AF65-F5344CB8AC3E}">
        <p14:creationId xmlns:p14="http://schemas.microsoft.com/office/powerpoint/2010/main" val="3685705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68445-05FD-4458-8E31-88A7EFA784C2}" type="datetimeFigureOut">
              <a:rPr lang="en-GB" smtClean="0"/>
              <a:t>10/01/2025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FF06-60FC-445D-AABC-A2709ACC90BB}" type="slidenum">
              <a:rPr lang="en-GB" smtClean="0"/>
              <a:t>‹#›</a:t>
            </a:fld>
            <a:endParaRPr lang="en-GB"/>
          </a:p>
        </p:txBody>
      </p:sp>
      <p:pic>
        <p:nvPicPr>
          <p:cNvPr id="7" name="Picture 6" descr="A pink background with white and black lines&#10;&#10;Description automatically generated">
            <a:extLst>
              <a:ext uri="{FF2B5EF4-FFF2-40B4-BE49-F238E27FC236}">
                <a16:creationId xmlns:a16="http://schemas.microsoft.com/office/drawing/2014/main" id="{D452200B-03A1-065F-17B4-F0FBF820A1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0852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6DAF57-1D6E-AC30-53A6-26680C023011}"/>
              </a:ext>
            </a:extLst>
          </p:cNvPr>
          <p:cNvSpPr txBox="1">
            <a:spLocks noGrp="1"/>
          </p:cNvSpPr>
          <p:nvPr>
            <p:ph type="title" idx="4294967295"/>
          </p:nvPr>
        </p:nvSpPr>
        <p:spPr>
          <a:xfrm>
            <a:off x="852614" y="5814326"/>
            <a:ext cx="330988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Week Two</a:t>
            </a:r>
          </a:p>
        </p:txBody>
      </p:sp>
    </p:spTree>
    <p:extLst>
      <p:ext uri="{BB962C8B-B14F-4D97-AF65-F5344CB8AC3E}">
        <p14:creationId xmlns:p14="http://schemas.microsoft.com/office/powerpoint/2010/main" val="1556394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8BBF3B-67FE-3CD5-D2D3-01AEF9378E64}"/>
              </a:ext>
            </a:extLst>
          </p:cNvPr>
          <p:cNvSpPr>
            <a:spLocks noGrp="1"/>
          </p:cNvSpPr>
          <p:nvPr>
            <p:ph type="ctrTitle"/>
          </p:nvPr>
        </p:nvSpPr>
        <p:spPr>
          <a:xfrm>
            <a:off x="143508" y="998730"/>
            <a:ext cx="8856984" cy="4860540"/>
          </a:xfrm>
          <a:prstGeom prst="rect">
            <a:avLst/>
          </a:prstGeom>
          <a:solidFill>
            <a:schemeClr val="tx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00000"/>
              </a:lnSpc>
              <a:spcBef>
                <a:spcPts val="0"/>
              </a:spcBef>
              <a:defRPr/>
            </a:pPr>
            <a:r>
              <a:rPr lang="en-GB" sz="4050" dirty="0"/>
              <a:t>Insert video here</a:t>
            </a:r>
          </a:p>
        </p:txBody>
      </p:sp>
    </p:spTree>
    <p:extLst>
      <p:ext uri="{BB962C8B-B14F-4D97-AF65-F5344CB8AC3E}">
        <p14:creationId xmlns:p14="http://schemas.microsoft.com/office/powerpoint/2010/main" val="91836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474D5-1195-81C0-1288-47122DF614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629" y="5254292"/>
            <a:ext cx="1992183" cy="1430764"/>
          </a:xfrm>
          <a:prstGeom prst="rect">
            <a:avLst/>
          </a:prstGeom>
        </p:spPr>
      </p:pic>
      <p:pic>
        <p:nvPicPr>
          <p:cNvPr id="3" name="Picture 2">
            <a:extLst>
              <a:ext uri="{FF2B5EF4-FFF2-40B4-BE49-F238E27FC236}">
                <a16:creationId xmlns:a16="http://schemas.microsoft.com/office/drawing/2014/main" id="{3025D62B-8967-A831-D578-746C221C09F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64424" y="3882278"/>
            <a:ext cx="2955179" cy="1662289"/>
          </a:xfrm>
          <a:prstGeom prst="rect">
            <a:avLst/>
          </a:prstGeom>
        </p:spPr>
      </p:pic>
      <p:pic>
        <p:nvPicPr>
          <p:cNvPr id="4" name="Picture 3">
            <a:extLst>
              <a:ext uri="{FF2B5EF4-FFF2-40B4-BE49-F238E27FC236}">
                <a16:creationId xmlns:a16="http://schemas.microsoft.com/office/drawing/2014/main" id="{B5B547B2-3FAA-9114-9356-3FE7873E6D5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64425" y="1291852"/>
            <a:ext cx="2955180" cy="1662289"/>
          </a:xfrm>
          <a:prstGeom prst="rect">
            <a:avLst/>
          </a:prstGeom>
        </p:spPr>
      </p:pic>
      <p:pic>
        <p:nvPicPr>
          <p:cNvPr id="5" name="Picture 4">
            <a:extLst>
              <a:ext uri="{FF2B5EF4-FFF2-40B4-BE49-F238E27FC236}">
                <a16:creationId xmlns:a16="http://schemas.microsoft.com/office/drawing/2014/main" id="{1308A5E4-8D7E-D935-1C7D-1900056B7DFF}"/>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47938" y="1291852"/>
            <a:ext cx="2978736" cy="1675539"/>
          </a:xfrm>
          <a:prstGeom prst="rect">
            <a:avLst/>
          </a:prstGeom>
        </p:spPr>
      </p:pic>
      <p:pic>
        <p:nvPicPr>
          <p:cNvPr id="6" name="Picture 5">
            <a:extLst>
              <a:ext uri="{FF2B5EF4-FFF2-40B4-BE49-F238E27FC236}">
                <a16:creationId xmlns:a16="http://schemas.microsoft.com/office/drawing/2014/main" id="{F7EE4BE7-B32F-761E-99FE-7E97F3AE70DB}"/>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47938" y="3928922"/>
            <a:ext cx="2872258" cy="1615645"/>
          </a:xfrm>
          <a:prstGeom prst="rect">
            <a:avLst/>
          </a:prstGeom>
        </p:spPr>
      </p:pic>
      <p:sp>
        <p:nvSpPr>
          <p:cNvPr id="7" name="TextBox 6">
            <a:extLst>
              <a:ext uri="{FF2B5EF4-FFF2-40B4-BE49-F238E27FC236}">
                <a16:creationId xmlns:a16="http://schemas.microsoft.com/office/drawing/2014/main" id="{5D486424-D612-18FA-CC29-745C5FDC374F}"/>
              </a:ext>
              <a:ext uri="{C183D7F6-B498-43B3-948B-1728B52AA6E4}">
                <adec:decorative xmlns:adec="http://schemas.microsoft.com/office/drawing/2017/decorative" val="1"/>
              </a:ext>
            </a:extLst>
          </p:cNvPr>
          <p:cNvSpPr txBox="1"/>
          <p:nvPr/>
        </p:nvSpPr>
        <p:spPr>
          <a:xfrm>
            <a:off x="1256686" y="3047932"/>
            <a:ext cx="2759629" cy="369332"/>
          </a:xfrm>
          <a:prstGeom prst="rect">
            <a:avLst/>
          </a:prstGeom>
          <a:noFill/>
        </p:spPr>
        <p:txBody>
          <a:bodyPr wrap="square" rtlCol="0">
            <a:spAutoFit/>
          </a:bodyPr>
          <a:lstStyle/>
          <a:p>
            <a:r>
              <a:rPr lang="en-GB" dirty="0">
                <a:latin typeface="Trebuchet MS" panose="020B0603020202020204" pitchFamily="34" charset="0"/>
              </a:rPr>
              <a:t>Lecturer and students.</a:t>
            </a:r>
          </a:p>
        </p:txBody>
      </p:sp>
      <p:sp>
        <p:nvSpPr>
          <p:cNvPr id="8" name="Title 16">
            <a:extLst>
              <a:ext uri="{FF2B5EF4-FFF2-40B4-BE49-F238E27FC236}">
                <a16:creationId xmlns:a16="http://schemas.microsoft.com/office/drawing/2014/main" id="{185C2281-6035-68DC-7A49-A5B6AB39E4B3}"/>
              </a:ext>
              <a:ext uri="{C183D7F6-B498-43B3-948B-1728B52AA6E4}">
                <adec:decorative xmlns:adec="http://schemas.microsoft.com/office/drawing/2017/decorative" val="1"/>
              </a:ext>
            </a:extLst>
          </p:cNvPr>
          <p:cNvSpPr txBox="1">
            <a:spLocks/>
          </p:cNvSpPr>
          <p:nvPr/>
        </p:nvSpPr>
        <p:spPr>
          <a:xfrm>
            <a:off x="1256686" y="5600343"/>
            <a:ext cx="268001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1800" dirty="0">
                <a:latin typeface="Trebuchet MS" panose="020B0603020202020204" pitchFamily="34" charset="0"/>
                <a:ea typeface="+mn-ea"/>
                <a:cs typeface="+mn-cs"/>
              </a:rPr>
              <a:t>Corps in Indonesia.</a:t>
            </a:r>
          </a:p>
        </p:txBody>
      </p:sp>
      <p:sp>
        <p:nvSpPr>
          <p:cNvPr id="9" name="TextBox 8">
            <a:extLst>
              <a:ext uri="{FF2B5EF4-FFF2-40B4-BE49-F238E27FC236}">
                <a16:creationId xmlns:a16="http://schemas.microsoft.com/office/drawing/2014/main" id="{5DA2CC1E-0993-B637-34D3-C38297798D31}"/>
              </a:ext>
              <a:ext uri="{C183D7F6-B498-43B3-948B-1728B52AA6E4}">
                <adec:decorative xmlns:adec="http://schemas.microsoft.com/office/drawing/2017/decorative" val="1"/>
              </a:ext>
            </a:extLst>
          </p:cNvPr>
          <p:cNvSpPr txBox="1"/>
          <p:nvPr/>
        </p:nvSpPr>
        <p:spPr>
          <a:xfrm>
            <a:off x="4373171" y="3047932"/>
            <a:ext cx="2680016" cy="646331"/>
          </a:xfrm>
          <a:prstGeom prst="rect">
            <a:avLst/>
          </a:prstGeom>
          <a:noFill/>
        </p:spPr>
        <p:txBody>
          <a:bodyPr wrap="square" rtlCol="0">
            <a:spAutoFit/>
          </a:bodyPr>
          <a:lstStyle/>
          <a:p>
            <a:r>
              <a:rPr lang="en-GB" dirty="0">
                <a:latin typeface="Trebuchet MS" panose="020B0603020202020204" pitchFamily="34" charset="0"/>
              </a:rPr>
              <a:t>Worship and practical support for sex workers.</a:t>
            </a:r>
          </a:p>
        </p:txBody>
      </p:sp>
      <p:sp>
        <p:nvSpPr>
          <p:cNvPr id="10" name="TextBox 9">
            <a:extLst>
              <a:ext uri="{FF2B5EF4-FFF2-40B4-BE49-F238E27FC236}">
                <a16:creationId xmlns:a16="http://schemas.microsoft.com/office/drawing/2014/main" id="{44A07C80-38F2-44E7-5E08-7EC9ABB29BCB}"/>
              </a:ext>
              <a:ext uri="{C183D7F6-B498-43B3-948B-1728B52AA6E4}">
                <adec:decorative xmlns:adec="http://schemas.microsoft.com/office/drawing/2017/decorative" val="1"/>
              </a:ext>
            </a:extLst>
          </p:cNvPr>
          <p:cNvSpPr txBox="1"/>
          <p:nvPr/>
        </p:nvSpPr>
        <p:spPr>
          <a:xfrm>
            <a:off x="4348561" y="5646509"/>
            <a:ext cx="2680014" cy="646331"/>
          </a:xfrm>
          <a:prstGeom prst="rect">
            <a:avLst/>
          </a:prstGeom>
          <a:noFill/>
        </p:spPr>
        <p:txBody>
          <a:bodyPr wrap="square" rtlCol="0">
            <a:spAutoFit/>
          </a:bodyPr>
          <a:lstStyle/>
          <a:p>
            <a:r>
              <a:rPr lang="en-GB" dirty="0">
                <a:latin typeface="Trebuchet MS" panose="020B0603020202020204" pitchFamily="34" charset="0"/>
              </a:rPr>
              <a:t>Boarding houses for students. </a:t>
            </a:r>
          </a:p>
        </p:txBody>
      </p:sp>
      <p:sp>
        <p:nvSpPr>
          <p:cNvPr id="11" name="Title 9">
            <a:extLst>
              <a:ext uri="{FF2B5EF4-FFF2-40B4-BE49-F238E27FC236}">
                <a16:creationId xmlns:a16="http://schemas.microsoft.com/office/drawing/2014/main" id="{1E39888E-B74F-B575-93AA-3FA5A9EB4F69}"/>
              </a:ext>
            </a:extLst>
          </p:cNvPr>
          <p:cNvSpPr txBox="1">
            <a:spLocks noGrp="1"/>
          </p:cNvSpPr>
          <p:nvPr>
            <p:ph type="title" idx="4294967295"/>
          </p:nvPr>
        </p:nvSpPr>
        <p:spPr>
          <a:xfrm>
            <a:off x="365710" y="565160"/>
            <a:ext cx="38959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Prayer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62311339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TotalTime>
  <Words>160</Words>
  <Application>Microsoft Office PowerPoint</Application>
  <PresentationFormat>On-screen Show (4:3)</PresentationFormat>
  <Paragraphs>13</Paragraphs>
  <Slides>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vt:i4>
      </vt:variant>
    </vt:vector>
  </HeadingPairs>
  <TitlesOfParts>
    <vt:vector size="9" baseType="lpstr">
      <vt:lpstr>Arial</vt:lpstr>
      <vt:lpstr>Calibri</vt:lpstr>
      <vt:lpstr>Calibri Light</vt:lpstr>
      <vt:lpstr>Trebuchet MS</vt:lpstr>
      <vt:lpstr>Custom Design</vt:lpstr>
      <vt:lpstr>Office Theme</vt:lpstr>
      <vt:lpstr>Week Two</vt:lpstr>
      <vt:lpstr>Insert video here</vt:lpstr>
      <vt:lpstr>Prayer Points </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Faye Lloyd-Jones</dc:creator>
  <cp:lastModifiedBy>Faye Lloyd-Jones</cp:lastModifiedBy>
  <cp:revision>1</cp:revision>
  <dcterms:created xsi:type="dcterms:W3CDTF">2025-01-07T10:43:04Z</dcterms:created>
  <dcterms:modified xsi:type="dcterms:W3CDTF">2025-01-10T14:37:49Z</dcterms:modified>
</cp:coreProperties>
</file>