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
  </p:notesMasterIdLst>
  <p:sldIdLst>
    <p:sldId id="257" r:id="rId3"/>
    <p:sldId id="256"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7A2A3-71DD-4692-88E0-B83BF5A7941A}" v="39" dt="2025-01-10T10:53:01.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81" autoAdjust="0"/>
    <p:restoredTop sz="75843" autoAdjust="0"/>
  </p:normalViewPr>
  <p:slideViewPr>
    <p:cSldViewPr snapToGrid="0">
      <p:cViewPr varScale="1">
        <p:scale>
          <a:sx n="50" d="100"/>
          <a:sy n="50" d="100"/>
        </p:scale>
        <p:origin x="716" y="44"/>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ye Lloyd-Jones" userId="5be62e60-938a-45cf-a6c7-349b69a1a2a8" providerId="ADAL" clId="{D297A2A3-71DD-4692-88E0-B83BF5A7941A}"/>
    <pc:docChg chg="custSel delSld modSld">
      <pc:chgData name="Faye Lloyd-Jones" userId="5be62e60-938a-45cf-a6c7-349b69a1a2a8" providerId="ADAL" clId="{D297A2A3-71DD-4692-88E0-B83BF5A7941A}" dt="2025-01-10T14:37:27.756" v="1625" actId="20577"/>
      <pc:docMkLst>
        <pc:docMk/>
      </pc:docMkLst>
      <pc:sldChg chg="modSp mod modNotesTx">
        <pc:chgData name="Faye Lloyd-Jones" userId="5be62e60-938a-45cf-a6c7-349b69a1a2a8" providerId="ADAL" clId="{D297A2A3-71DD-4692-88E0-B83BF5A7941A}" dt="2025-01-09T08:00:09.017" v="1349" actId="33553"/>
        <pc:sldMkLst>
          <pc:docMk/>
          <pc:sldMk cId="918366454" sldId="256"/>
        </pc:sldMkLst>
        <pc:spChg chg="mod">
          <ac:chgData name="Faye Lloyd-Jones" userId="5be62e60-938a-45cf-a6c7-349b69a1a2a8" providerId="ADAL" clId="{D297A2A3-71DD-4692-88E0-B83BF5A7941A}" dt="2025-01-09T08:00:09.017" v="1349" actId="33553"/>
          <ac:spMkLst>
            <pc:docMk/>
            <pc:sldMk cId="918366454" sldId="256"/>
            <ac:spMk id="4" creationId="{9F8BBF3B-67FE-3CD5-D2D3-01AEF9378E64}"/>
          </ac:spMkLst>
        </pc:spChg>
      </pc:sldChg>
      <pc:sldChg chg="modSp mod">
        <pc:chgData name="Faye Lloyd-Jones" userId="5be62e60-938a-45cf-a6c7-349b69a1a2a8" providerId="ADAL" clId="{D297A2A3-71DD-4692-88E0-B83BF5A7941A}" dt="2025-01-09T08:00:06.069" v="1348" actId="33553"/>
        <pc:sldMkLst>
          <pc:docMk/>
          <pc:sldMk cId="216591690" sldId="257"/>
        </pc:sldMkLst>
        <pc:spChg chg="mod">
          <ac:chgData name="Faye Lloyd-Jones" userId="5be62e60-938a-45cf-a6c7-349b69a1a2a8" providerId="ADAL" clId="{D297A2A3-71DD-4692-88E0-B83BF5A7941A}" dt="2025-01-09T08:00:06.069" v="1348" actId="33553"/>
          <ac:spMkLst>
            <pc:docMk/>
            <pc:sldMk cId="216591690" sldId="257"/>
            <ac:spMk id="3" creationId="{DB5E62BA-9632-3622-B041-7E768FB47288}"/>
          </ac:spMkLst>
        </pc:spChg>
      </pc:sldChg>
      <pc:sldChg chg="del">
        <pc:chgData name="Faye Lloyd-Jones" userId="5be62e60-938a-45cf-a6c7-349b69a1a2a8" providerId="ADAL" clId="{D297A2A3-71DD-4692-88E0-B83BF5A7941A}" dt="2025-01-07T11:39:24.739" v="6" actId="47"/>
        <pc:sldMkLst>
          <pc:docMk/>
          <pc:sldMk cId="644624828" sldId="258"/>
        </pc:sldMkLst>
      </pc:sldChg>
      <pc:sldChg chg="addSp delSp modSp mod modNotesTx">
        <pc:chgData name="Faye Lloyd-Jones" userId="5be62e60-938a-45cf-a6c7-349b69a1a2a8" providerId="ADAL" clId="{D297A2A3-71DD-4692-88E0-B83BF5A7941A}" dt="2025-01-10T14:37:27.756" v="1625" actId="20577"/>
        <pc:sldMkLst>
          <pc:docMk/>
          <pc:sldMk cId="1143391987" sldId="259"/>
        </pc:sldMkLst>
        <pc:spChg chg="del mod">
          <ac:chgData name="Faye Lloyd-Jones" userId="5be62e60-938a-45cf-a6c7-349b69a1a2a8" providerId="ADAL" clId="{D297A2A3-71DD-4692-88E0-B83BF5A7941A}" dt="2025-01-07T11:52:34.986" v="82" actId="478"/>
          <ac:spMkLst>
            <pc:docMk/>
            <pc:sldMk cId="1143391987" sldId="259"/>
            <ac:spMk id="2" creationId="{0ACDA183-8DB0-1D6C-B43B-9ACC320CBF24}"/>
          </ac:spMkLst>
        </pc:spChg>
        <pc:spChg chg="add mod">
          <ac:chgData name="Faye Lloyd-Jones" userId="5be62e60-938a-45cf-a6c7-349b69a1a2a8" providerId="ADAL" clId="{D297A2A3-71DD-4692-88E0-B83BF5A7941A}" dt="2025-01-10T09:15:54.173" v="1378"/>
          <ac:spMkLst>
            <pc:docMk/>
            <pc:sldMk cId="1143391987" sldId="259"/>
            <ac:spMk id="2" creationId="{1B50FC8B-EE63-5CE8-29E2-D79D078DC8EA}"/>
          </ac:spMkLst>
        </pc:spChg>
        <pc:spChg chg="del mod">
          <ac:chgData name="Faye Lloyd-Jones" userId="5be62e60-938a-45cf-a6c7-349b69a1a2a8" providerId="ADAL" clId="{D297A2A3-71DD-4692-88E0-B83BF5A7941A}" dt="2025-01-07T11:40:20.239" v="80"/>
          <ac:spMkLst>
            <pc:docMk/>
            <pc:sldMk cId="1143391987" sldId="259"/>
            <ac:spMk id="3" creationId="{1E09778F-EC6D-0D64-49C1-D67949CC6EC7}"/>
          </ac:spMkLst>
        </pc:spChg>
        <pc:spChg chg="add del mod">
          <ac:chgData name="Faye Lloyd-Jones" userId="5be62e60-938a-45cf-a6c7-349b69a1a2a8" providerId="ADAL" clId="{D297A2A3-71DD-4692-88E0-B83BF5A7941A}" dt="2025-01-07T12:11:03.277" v="196" actId="478"/>
          <ac:spMkLst>
            <pc:docMk/>
            <pc:sldMk cId="1143391987" sldId="259"/>
            <ac:spMk id="5" creationId="{24252AD9-7F10-390E-097F-713002C47B72}"/>
          </ac:spMkLst>
        </pc:spChg>
        <pc:spChg chg="add mod">
          <ac:chgData name="Faye Lloyd-Jones" userId="5be62e60-938a-45cf-a6c7-349b69a1a2a8" providerId="ADAL" clId="{D297A2A3-71DD-4692-88E0-B83BF5A7941A}" dt="2025-01-10T09:18:04.422" v="1421" actId="20577"/>
          <ac:spMkLst>
            <pc:docMk/>
            <pc:sldMk cId="1143391987" sldId="259"/>
            <ac:spMk id="16" creationId="{53742300-3A4A-255B-A580-AB070222C147}"/>
          </ac:spMkLst>
        </pc:spChg>
        <pc:spChg chg="add mod">
          <ac:chgData name="Faye Lloyd-Jones" userId="5be62e60-938a-45cf-a6c7-349b69a1a2a8" providerId="ADAL" clId="{D297A2A3-71DD-4692-88E0-B83BF5A7941A}" dt="2025-01-10T09:18:06.494" v="1422" actId="20577"/>
          <ac:spMkLst>
            <pc:docMk/>
            <pc:sldMk cId="1143391987" sldId="259"/>
            <ac:spMk id="17" creationId="{3AB3C37B-FED4-FCFB-CB27-AC545D56AB6C}"/>
          </ac:spMkLst>
        </pc:spChg>
        <pc:spChg chg="add mod">
          <ac:chgData name="Faye Lloyd-Jones" userId="5be62e60-938a-45cf-a6c7-349b69a1a2a8" providerId="ADAL" clId="{D297A2A3-71DD-4692-88E0-B83BF5A7941A}" dt="2025-01-10T09:18:01.483" v="1417" actId="20577"/>
          <ac:spMkLst>
            <pc:docMk/>
            <pc:sldMk cId="1143391987" sldId="259"/>
            <ac:spMk id="18" creationId="{4A53EFAF-F2AF-4677-8440-FEF843C7A7A0}"/>
          </ac:spMkLst>
        </pc:spChg>
        <pc:spChg chg="add mod">
          <ac:chgData name="Faye Lloyd-Jones" userId="5be62e60-938a-45cf-a6c7-349b69a1a2a8" providerId="ADAL" clId="{D297A2A3-71DD-4692-88E0-B83BF5A7941A}" dt="2025-01-10T09:16:26.703" v="1414" actId="1036"/>
          <ac:spMkLst>
            <pc:docMk/>
            <pc:sldMk cId="1143391987" sldId="259"/>
            <ac:spMk id="19" creationId="{01158D2F-4FD8-BD8D-A633-77DC3D74788B}"/>
          </ac:spMkLst>
        </pc:spChg>
        <pc:picChg chg="mod">
          <ac:chgData name="Faye Lloyd-Jones" userId="5be62e60-938a-45cf-a6c7-349b69a1a2a8" providerId="ADAL" clId="{D297A2A3-71DD-4692-88E0-B83BF5A7941A}" dt="2025-01-09T08:00:40.968" v="1352" actId="962"/>
          <ac:picMkLst>
            <pc:docMk/>
            <pc:sldMk cId="1143391987" sldId="259"/>
            <ac:picMk id="4" creationId="{A0194E2C-01D1-F1B8-DE57-826134E598F4}"/>
          </ac:picMkLst>
        </pc:picChg>
        <pc:picChg chg="add del mod">
          <ac:chgData name="Faye Lloyd-Jones" userId="5be62e60-938a-45cf-a6c7-349b69a1a2a8" providerId="ADAL" clId="{D297A2A3-71DD-4692-88E0-B83BF5A7941A}" dt="2025-01-10T09:16:29.274" v="1415" actId="478"/>
          <ac:picMkLst>
            <pc:docMk/>
            <pc:sldMk cId="1143391987" sldId="259"/>
            <ac:picMk id="7" creationId="{EB19425F-72BB-3EDD-A1EF-AA4238850A96}"/>
          </ac:picMkLst>
        </pc:picChg>
        <pc:picChg chg="add mod">
          <ac:chgData name="Faye Lloyd-Jones" userId="5be62e60-938a-45cf-a6c7-349b69a1a2a8" providerId="ADAL" clId="{D297A2A3-71DD-4692-88E0-B83BF5A7941A}" dt="2025-01-10T09:16:26.703" v="1414" actId="1036"/>
          <ac:picMkLst>
            <pc:docMk/>
            <pc:sldMk cId="1143391987" sldId="259"/>
            <ac:picMk id="9" creationId="{3E9AF8BA-B9A3-3A1D-B6C4-B7FCAB0082DA}"/>
          </ac:picMkLst>
        </pc:picChg>
        <pc:picChg chg="add mod">
          <ac:chgData name="Faye Lloyd-Jones" userId="5be62e60-938a-45cf-a6c7-349b69a1a2a8" providerId="ADAL" clId="{D297A2A3-71DD-4692-88E0-B83BF5A7941A}" dt="2025-01-10T09:16:26.703" v="1414" actId="1036"/>
          <ac:picMkLst>
            <pc:docMk/>
            <pc:sldMk cId="1143391987" sldId="259"/>
            <ac:picMk id="11" creationId="{05321A53-32BA-CBE3-88AC-FF5E2083FBC2}"/>
          </ac:picMkLst>
        </pc:picChg>
        <pc:picChg chg="add mod">
          <ac:chgData name="Faye Lloyd-Jones" userId="5be62e60-938a-45cf-a6c7-349b69a1a2a8" providerId="ADAL" clId="{D297A2A3-71DD-4692-88E0-B83BF5A7941A}" dt="2025-01-10T09:16:26.703" v="1414" actId="1036"/>
          <ac:picMkLst>
            <pc:docMk/>
            <pc:sldMk cId="1143391987" sldId="259"/>
            <ac:picMk id="13" creationId="{06A61408-E580-043B-5118-FDD11E199E70}"/>
          </ac:picMkLst>
        </pc:picChg>
        <pc:picChg chg="add mod">
          <ac:chgData name="Faye Lloyd-Jones" userId="5be62e60-938a-45cf-a6c7-349b69a1a2a8" providerId="ADAL" clId="{D297A2A3-71DD-4692-88E0-B83BF5A7941A}" dt="2025-01-10T09:16:26.703" v="1414" actId="1036"/>
          <ac:picMkLst>
            <pc:docMk/>
            <pc:sldMk cId="1143391987" sldId="259"/>
            <ac:picMk id="15" creationId="{DCB0968B-2AB5-9E36-5A18-3F198C5C1B26}"/>
          </ac:picMkLst>
        </pc:picChg>
      </pc:sldChg>
      <pc:sldChg chg="del">
        <pc:chgData name="Faye Lloyd-Jones" userId="5be62e60-938a-45cf-a6c7-349b69a1a2a8" providerId="ADAL" clId="{D297A2A3-71DD-4692-88E0-B83BF5A7941A}" dt="2025-01-07T11:39:54.193" v="9" actId="47"/>
        <pc:sldMkLst>
          <pc:docMk/>
          <pc:sldMk cId="1224139243" sldId="260"/>
        </pc:sldMkLst>
      </pc:sldChg>
      <pc:sldChg chg="del">
        <pc:chgData name="Faye Lloyd-Jones" userId="5be62e60-938a-45cf-a6c7-349b69a1a2a8" providerId="ADAL" clId="{D297A2A3-71DD-4692-88E0-B83BF5A7941A}" dt="2025-01-07T11:39:53.675" v="8" actId="47"/>
        <pc:sldMkLst>
          <pc:docMk/>
          <pc:sldMk cId="463798013" sldId="261"/>
        </pc:sldMkLst>
      </pc:sldChg>
      <pc:sldChg chg="del">
        <pc:chgData name="Faye Lloyd-Jones" userId="5be62e60-938a-45cf-a6c7-349b69a1a2a8" providerId="ADAL" clId="{D297A2A3-71DD-4692-88E0-B83BF5A7941A}" dt="2025-01-07T11:39:25.979" v="7" actId="47"/>
        <pc:sldMkLst>
          <pc:docMk/>
          <pc:sldMk cId="4145136641"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188A2-41CB-4C55-A8AF-E6903DA6B94D}" type="datetimeFigureOut">
              <a:rPr lang="en-GB" smtClean="0"/>
              <a:t>10/01/2025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1ED01-0D5E-40CC-B93F-1F44ADF79F2D}" type="slidenum">
              <a:rPr lang="en-GB" smtClean="0"/>
              <a:t>‹#›</a:t>
            </a:fld>
            <a:endParaRPr lang="en-GB"/>
          </a:p>
        </p:txBody>
      </p:sp>
    </p:spTree>
    <p:extLst>
      <p:ext uri="{BB962C8B-B14F-4D97-AF65-F5344CB8AC3E}">
        <p14:creationId xmlns:p14="http://schemas.microsoft.com/office/powerpoint/2010/main" val="1658677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alvationist.org.uk/resources/key-dates/self-denial-resourc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Self-Denial 2025 videos can be found at </a:t>
            </a:r>
            <a:r>
              <a:rPr lang="en-GB" sz="1200" b="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https://www.salvationist.org.uk/resources/key-dates/self-denial-resources</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4051ED01-0D5E-40CC-B93F-1F44ADF79F2D}" type="slidenum">
              <a:rPr lang="en-GB" smtClean="0"/>
              <a:t>2</a:t>
            </a:fld>
            <a:endParaRPr lang="en-GB"/>
          </a:p>
        </p:txBody>
      </p:sp>
    </p:spTree>
    <p:extLst>
      <p:ext uri="{BB962C8B-B14F-4D97-AF65-F5344CB8AC3E}">
        <p14:creationId xmlns:p14="http://schemas.microsoft.com/office/powerpoint/2010/main" val="4226918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week’s video, lots of examples are shared highlighting how Salvationists in Indonesia are rooted in communities and growing in their faith and service. Encourage your congregation to pray into the lives and </a:t>
            </a:r>
            <a:r>
              <a:rPr lang="en-GB"/>
              <a:t>circumstances mentioned; celebrating </a:t>
            </a:r>
            <a:r>
              <a:rPr lang="en-GB" dirty="0"/>
              <a:t>the new opportunities to worship, learn and rebuild lives across Indonesia. </a:t>
            </a:r>
          </a:p>
          <a:p>
            <a:endParaRPr lang="en-GB" dirty="0"/>
          </a:p>
          <a:p>
            <a:r>
              <a:rPr lang="en-GB" dirty="0"/>
              <a:t>This time of prayer may be for individuals to pray, for groups to gather in the congregation or left open for everyone to collectively join together in prayer. You may want to encourage people to choose one image/group to focus on, if it has stood out to them. </a:t>
            </a:r>
          </a:p>
        </p:txBody>
      </p:sp>
      <p:sp>
        <p:nvSpPr>
          <p:cNvPr id="4" name="Slide Number Placeholder 3"/>
          <p:cNvSpPr>
            <a:spLocks noGrp="1"/>
          </p:cNvSpPr>
          <p:nvPr>
            <p:ph type="sldNum" sz="quarter" idx="5"/>
          </p:nvPr>
        </p:nvSpPr>
        <p:spPr/>
        <p:txBody>
          <a:bodyPr/>
          <a:lstStyle/>
          <a:p>
            <a:fld id="{4051ED01-0D5E-40CC-B93F-1F44ADF79F2D}" type="slidenum">
              <a:rPr lang="en-GB" smtClean="0"/>
              <a:t>3</a:t>
            </a:fld>
            <a:endParaRPr lang="en-GB"/>
          </a:p>
        </p:txBody>
      </p:sp>
    </p:spTree>
    <p:extLst>
      <p:ext uri="{BB962C8B-B14F-4D97-AF65-F5344CB8AC3E}">
        <p14:creationId xmlns:p14="http://schemas.microsoft.com/office/powerpoint/2010/main" val="3479695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5F53-7DCE-2124-E03F-B5427FBD25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F8F8D5-B717-B7B0-D46D-E0A52D5F3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32F831-C541-37D3-188D-B2C01989AFB7}"/>
              </a:ext>
            </a:extLst>
          </p:cNvPr>
          <p:cNvSpPr>
            <a:spLocks noGrp="1"/>
          </p:cNvSpPr>
          <p:nvPr>
            <p:ph type="dt" sz="half" idx="10"/>
          </p:nvPr>
        </p:nvSpPr>
        <p:spPr/>
        <p:txBody>
          <a:bodyPr/>
          <a:lstStyle/>
          <a:p>
            <a:fld id="{39968445-05FD-4458-8E31-88A7EFA784C2}" type="datetimeFigureOut">
              <a:rPr lang="en-GB" smtClean="0"/>
              <a:t>10/01/2025</a:t>
            </a:fld>
            <a:endParaRPr lang="en-GB"/>
          </a:p>
        </p:txBody>
      </p:sp>
      <p:sp>
        <p:nvSpPr>
          <p:cNvPr id="5" name="Footer Placeholder 4">
            <a:extLst>
              <a:ext uri="{FF2B5EF4-FFF2-40B4-BE49-F238E27FC236}">
                <a16:creationId xmlns:a16="http://schemas.microsoft.com/office/drawing/2014/main" id="{06F524A9-8914-2F5C-75B1-1DACB37FD0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D63F71-AE02-6274-1F74-DF648C79BDEA}"/>
              </a:ext>
            </a:extLst>
          </p:cNvPr>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2519500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4B15-709C-8024-4E82-3A3A3A943A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30C18A-4448-D537-3947-41AEE70BAB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76EC8B-9A9F-687C-6985-1DFA81DB9C16}"/>
              </a:ext>
            </a:extLst>
          </p:cNvPr>
          <p:cNvSpPr>
            <a:spLocks noGrp="1"/>
          </p:cNvSpPr>
          <p:nvPr>
            <p:ph type="dt" sz="half" idx="10"/>
          </p:nvPr>
        </p:nvSpPr>
        <p:spPr/>
        <p:txBody>
          <a:bodyPr/>
          <a:lstStyle/>
          <a:p>
            <a:fld id="{39968445-05FD-4458-8E31-88A7EFA784C2}" type="datetimeFigureOut">
              <a:rPr lang="en-GB" smtClean="0"/>
              <a:t>10/01/2025</a:t>
            </a:fld>
            <a:endParaRPr lang="en-GB"/>
          </a:p>
        </p:txBody>
      </p:sp>
      <p:sp>
        <p:nvSpPr>
          <p:cNvPr id="5" name="Footer Placeholder 4">
            <a:extLst>
              <a:ext uri="{FF2B5EF4-FFF2-40B4-BE49-F238E27FC236}">
                <a16:creationId xmlns:a16="http://schemas.microsoft.com/office/drawing/2014/main" id="{8E7C3F23-2C86-9942-4489-AE1AA3576A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536608-C01A-95D7-40FC-804697555C70}"/>
              </a:ext>
            </a:extLst>
          </p:cNvPr>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272656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BBC9C8-DBB1-8EDD-9219-F0CBF8598D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206354-F4E1-AFBE-084A-CF79A7DC13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ABF61F-24AD-FA05-AE10-629183F388A5}"/>
              </a:ext>
            </a:extLst>
          </p:cNvPr>
          <p:cNvSpPr>
            <a:spLocks noGrp="1"/>
          </p:cNvSpPr>
          <p:nvPr>
            <p:ph type="dt" sz="half" idx="10"/>
          </p:nvPr>
        </p:nvSpPr>
        <p:spPr/>
        <p:txBody>
          <a:bodyPr/>
          <a:lstStyle/>
          <a:p>
            <a:fld id="{39968445-05FD-4458-8E31-88A7EFA784C2}" type="datetimeFigureOut">
              <a:rPr lang="en-GB" smtClean="0"/>
              <a:t>10/01/2025</a:t>
            </a:fld>
            <a:endParaRPr lang="en-GB"/>
          </a:p>
        </p:txBody>
      </p:sp>
      <p:sp>
        <p:nvSpPr>
          <p:cNvPr id="5" name="Footer Placeholder 4">
            <a:extLst>
              <a:ext uri="{FF2B5EF4-FFF2-40B4-BE49-F238E27FC236}">
                <a16:creationId xmlns:a16="http://schemas.microsoft.com/office/drawing/2014/main" id="{C7DFBAB3-EBDB-E95A-42AD-4ACDD4A30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32D34B-3849-18C1-4780-75956B6AB341}"/>
              </a:ext>
            </a:extLst>
          </p:cNvPr>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3892145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82476-0FFA-CE97-EFBA-B6A976B7B9D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DFCFA8-4BE5-33F0-BE83-4312D9B4BAD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190876-2855-6E20-FC90-1988BBDC833F}"/>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EE63A529-01FC-D476-6D06-90D0114938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B977F2-463C-C8EE-A38B-B1AD40365AE8}"/>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1967662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D951-BCEE-7344-C680-5040A5E2810A}"/>
              </a:ext>
            </a:extLst>
          </p:cNvPr>
          <p:cNvSpPr>
            <a:spLocks noGrp="1"/>
          </p:cNvSpPr>
          <p:nvPr>
            <p:ph type="title"/>
          </p:nvPr>
        </p:nvSpPr>
        <p:spPr>
          <a:xfrm>
            <a:off x="838200" y="365125"/>
            <a:ext cx="4333840" cy="2921000"/>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8396E7-1972-4927-F429-8DDD4A0211FE}"/>
              </a:ext>
            </a:extLst>
          </p:cNvPr>
          <p:cNvSpPr>
            <a:spLocks noGrp="1"/>
          </p:cNvSpPr>
          <p:nvPr>
            <p:ph idx="1"/>
          </p:nvPr>
        </p:nvSpPr>
        <p:spPr>
          <a:xfrm>
            <a:off x="838200" y="1590675"/>
            <a:ext cx="2419350" cy="4586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2DC63-EBCD-6398-F64D-CE4D0C2EDB0C}"/>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45FACDAA-D803-D4E4-1B24-4AE281319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628CF-430E-D7E1-4EEA-9998A84CB7A9}"/>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2523038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A620-B31D-8BA8-8935-F4A4B3F93C2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CCAF09-E705-E2F3-1F0A-8615C335B2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833871-1400-C3C9-0977-BB4C0FF533E1}"/>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549FCB81-9CDF-6C75-DC00-31E0E432CC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3A4E31-7867-F8B4-E586-9A41CC3181EF}"/>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1126513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4C7-84E0-EB7B-B159-4258CE8CC17C}"/>
              </a:ext>
            </a:extLst>
          </p:cNvPr>
          <p:cNvSpPr>
            <a:spLocks noGrp="1"/>
          </p:cNvSpPr>
          <p:nvPr>
            <p:ph type="title"/>
          </p:nvPr>
        </p:nvSpPr>
        <p:spPr>
          <a:xfrm>
            <a:off x="838200" y="365125"/>
            <a:ext cx="4333840" cy="2921000"/>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A62F44E-68A0-A62F-0E7A-53E553384F5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CCD5D8-46D7-2A0E-7847-7EB14CFBC6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BDBBE02-02A2-25C8-8F44-7E1760542F12}"/>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6" name="Footer Placeholder 5">
            <a:extLst>
              <a:ext uri="{FF2B5EF4-FFF2-40B4-BE49-F238E27FC236}">
                <a16:creationId xmlns:a16="http://schemas.microsoft.com/office/drawing/2014/main" id="{FAE13019-6B81-BFB7-9AF6-8BFFD02CE3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508D0B-033D-1AB8-3653-F5B6660D7C61}"/>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3103441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CFAB3-0CDC-97D7-DFE0-600BAE5432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7EF37D-1EE3-2A17-0315-0DC8FC6FCEF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DB3A1C-5BED-3CBD-23BD-39949329A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57F58A6-B1B7-9CFC-504E-BF9784BC1E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9C5D30-0F6E-CB76-595E-91944CC85C0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8606BF-46C1-0340-F0DC-B1D62336B1BF}"/>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8" name="Footer Placeholder 7">
            <a:extLst>
              <a:ext uri="{FF2B5EF4-FFF2-40B4-BE49-F238E27FC236}">
                <a16:creationId xmlns:a16="http://schemas.microsoft.com/office/drawing/2014/main" id="{8E03254B-0B8F-C700-4AE4-052796783E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89DE3F-1076-8BE7-63A6-360C93ABF98D}"/>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1345648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AA9F-6FD9-E6A6-99F4-D375D7F88087}"/>
              </a:ext>
            </a:extLst>
          </p:cNvPr>
          <p:cNvSpPr>
            <a:spLocks noGrp="1"/>
          </p:cNvSpPr>
          <p:nvPr>
            <p:ph type="title"/>
          </p:nvPr>
        </p:nvSpPr>
        <p:spPr>
          <a:xfrm>
            <a:off x="838200" y="365125"/>
            <a:ext cx="4333840" cy="2921000"/>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D6B19E-1123-ECC3-3D66-690C662FE5C4}"/>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4" name="Footer Placeholder 3">
            <a:extLst>
              <a:ext uri="{FF2B5EF4-FFF2-40B4-BE49-F238E27FC236}">
                <a16:creationId xmlns:a16="http://schemas.microsoft.com/office/drawing/2014/main" id="{B9F9B66D-0AFB-8FA9-096E-3BBB4D25D3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9334F4-3A2F-1382-AC93-BEF592A6912A}"/>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3197747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47A9F4-3E28-7B7A-0AAA-D67D33F82778}"/>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3" name="Footer Placeholder 2">
            <a:extLst>
              <a:ext uri="{FF2B5EF4-FFF2-40B4-BE49-F238E27FC236}">
                <a16:creationId xmlns:a16="http://schemas.microsoft.com/office/drawing/2014/main" id="{05CB602E-E3B1-0428-B049-4530F60458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D995C64-0D21-F8DE-68AD-CE40ACF33010}"/>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1279126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7465-4127-9EFA-F905-4D5F124F73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382E9C-558F-5AD1-D045-ED88104B35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A58988-685B-8512-C794-C40D192B75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92ACCD-B458-BDBF-066A-5DE462D16443}"/>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6" name="Footer Placeholder 5">
            <a:extLst>
              <a:ext uri="{FF2B5EF4-FFF2-40B4-BE49-F238E27FC236}">
                <a16:creationId xmlns:a16="http://schemas.microsoft.com/office/drawing/2014/main" id="{AD944B08-1099-0421-B4E8-5362DC1567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B4E0F0-B45F-D6B6-A9DD-BF7C89D747A4}"/>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4185834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F340F-1EFF-3AFC-5B7F-24ABA79B2B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BA2BF1-9DA9-40D9-0F61-FEAFBCBB08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58AC0-B60D-587F-9EF2-4827DE76B827}"/>
              </a:ext>
            </a:extLst>
          </p:cNvPr>
          <p:cNvSpPr>
            <a:spLocks noGrp="1"/>
          </p:cNvSpPr>
          <p:nvPr>
            <p:ph type="dt" sz="half" idx="10"/>
          </p:nvPr>
        </p:nvSpPr>
        <p:spPr/>
        <p:txBody>
          <a:bodyPr/>
          <a:lstStyle/>
          <a:p>
            <a:fld id="{39968445-05FD-4458-8E31-88A7EFA784C2}" type="datetimeFigureOut">
              <a:rPr lang="en-GB" smtClean="0"/>
              <a:t>10/01/2025</a:t>
            </a:fld>
            <a:endParaRPr lang="en-GB"/>
          </a:p>
        </p:txBody>
      </p:sp>
      <p:sp>
        <p:nvSpPr>
          <p:cNvPr id="5" name="Footer Placeholder 4">
            <a:extLst>
              <a:ext uri="{FF2B5EF4-FFF2-40B4-BE49-F238E27FC236}">
                <a16:creationId xmlns:a16="http://schemas.microsoft.com/office/drawing/2014/main" id="{18E7E4D7-D99B-6257-E5E4-CDB774DF3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607101-2553-7BC5-DF7A-CF9D47D569D7}"/>
              </a:ext>
            </a:extLst>
          </p:cNvPr>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534898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F4643-9D94-D80D-A4EC-8B32898062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C3662C-F8DD-D081-8E05-C2608AD203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67CC74-AF00-D1DC-F63E-721094FBE9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E3EC06-FFA4-C137-FF56-8B74B8CFED64}"/>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6" name="Footer Placeholder 5">
            <a:extLst>
              <a:ext uri="{FF2B5EF4-FFF2-40B4-BE49-F238E27FC236}">
                <a16:creationId xmlns:a16="http://schemas.microsoft.com/office/drawing/2014/main" id="{A399BE81-1038-91EE-F91C-56D7ED0939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6C8431-82E4-5472-2548-6167462B8602}"/>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2502407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E6A9B-703E-BCA5-1287-886871701647}"/>
              </a:ext>
            </a:extLst>
          </p:cNvPr>
          <p:cNvSpPr>
            <a:spLocks noGrp="1"/>
          </p:cNvSpPr>
          <p:nvPr>
            <p:ph type="title"/>
          </p:nvPr>
        </p:nvSpPr>
        <p:spPr>
          <a:xfrm>
            <a:off x="838200" y="365125"/>
            <a:ext cx="4333840" cy="2921000"/>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BC28C5-30FE-9261-1460-7921C1D87A43}"/>
              </a:ext>
            </a:extLst>
          </p:cNvPr>
          <p:cNvSpPr>
            <a:spLocks noGrp="1"/>
          </p:cNvSpPr>
          <p:nvPr>
            <p:ph type="body" orient="vert" idx="1"/>
          </p:nvPr>
        </p:nvSpPr>
        <p:spPr>
          <a:xfrm>
            <a:off x="838200" y="1590675"/>
            <a:ext cx="2419350" cy="45862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E0C99E-C5EA-9917-84FA-528F08F223CE}"/>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377B436B-5885-1525-653B-BD72B42D6B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310FBC-61F8-637F-BB7D-EF7BD1E30981}"/>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351374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0187E-4925-D101-5C43-18AC01EA870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87BAAA-97EF-0D36-A59E-6FFD6A1BEB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067598-099F-23AF-EE1E-D4B172A1E94E}"/>
              </a:ext>
            </a:extLst>
          </p:cNvPr>
          <p:cNvSpPr>
            <a:spLocks noGrp="1"/>
          </p:cNvSpPr>
          <p:nvPr>
            <p:ph type="dt" sz="half" idx="10"/>
          </p:nvPr>
        </p:nvSpPr>
        <p:spPr/>
        <p:txBody>
          <a:body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1B6AF0E4-B066-07A7-3068-43EC3C535A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7663AE-A32D-C54E-9A40-92EA2DD5710D}"/>
              </a:ext>
            </a:extLst>
          </p:cNvPr>
          <p:cNvSpPr>
            <a:spLocks noGrp="1"/>
          </p:cNvSpPr>
          <p:nvPr>
            <p:ph type="sldNum" sz="quarter" idx="12"/>
          </p:nvPr>
        </p:nvSpPr>
        <p:spPr/>
        <p:txBody>
          <a:bodyPr/>
          <a:lstStyle/>
          <a:p>
            <a:fld id="{CA636678-BD27-48B9-AB80-48D6078791D8}" type="slidenum">
              <a:rPr lang="en-GB" smtClean="0"/>
              <a:t>‹#›</a:t>
            </a:fld>
            <a:endParaRPr lang="en-GB"/>
          </a:p>
        </p:txBody>
      </p:sp>
    </p:spTree>
    <p:extLst>
      <p:ext uri="{BB962C8B-B14F-4D97-AF65-F5344CB8AC3E}">
        <p14:creationId xmlns:p14="http://schemas.microsoft.com/office/powerpoint/2010/main" val="180479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51C34-D9EC-D099-BA0F-4D3BFBCD41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9AFEC5-EAFF-1ACE-7562-B7D7B94EBF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C24191-CE82-17E6-A07C-01A3D6EDFACF}"/>
              </a:ext>
            </a:extLst>
          </p:cNvPr>
          <p:cNvSpPr>
            <a:spLocks noGrp="1"/>
          </p:cNvSpPr>
          <p:nvPr>
            <p:ph type="dt" sz="half" idx="10"/>
          </p:nvPr>
        </p:nvSpPr>
        <p:spPr/>
        <p:txBody>
          <a:bodyPr/>
          <a:lstStyle/>
          <a:p>
            <a:fld id="{39968445-05FD-4458-8E31-88A7EFA784C2}" type="datetimeFigureOut">
              <a:rPr lang="en-GB" smtClean="0"/>
              <a:t>10/01/2025</a:t>
            </a:fld>
            <a:endParaRPr lang="en-GB"/>
          </a:p>
        </p:txBody>
      </p:sp>
      <p:sp>
        <p:nvSpPr>
          <p:cNvPr id="5" name="Footer Placeholder 4">
            <a:extLst>
              <a:ext uri="{FF2B5EF4-FFF2-40B4-BE49-F238E27FC236}">
                <a16:creationId xmlns:a16="http://schemas.microsoft.com/office/drawing/2014/main" id="{AD01B565-B1EF-7071-A3EA-6FB82F0074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FDD6FD-6E37-3EA7-7D2E-E790D0E170B0}"/>
              </a:ext>
            </a:extLst>
          </p:cNvPr>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2728446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63E3-77C1-E033-ED1B-0C65C41DF4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D97112-787B-6E7A-3596-27C4CD5587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463458-A6E5-6DEA-3943-A99CCAA49D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399814-84AE-8DFD-824C-5A1D543C373C}"/>
              </a:ext>
            </a:extLst>
          </p:cNvPr>
          <p:cNvSpPr>
            <a:spLocks noGrp="1"/>
          </p:cNvSpPr>
          <p:nvPr>
            <p:ph type="dt" sz="half" idx="10"/>
          </p:nvPr>
        </p:nvSpPr>
        <p:spPr/>
        <p:txBody>
          <a:bodyPr/>
          <a:lstStyle/>
          <a:p>
            <a:fld id="{39968445-05FD-4458-8E31-88A7EFA784C2}" type="datetimeFigureOut">
              <a:rPr lang="en-GB" smtClean="0"/>
              <a:t>10/01/2025</a:t>
            </a:fld>
            <a:endParaRPr lang="en-GB"/>
          </a:p>
        </p:txBody>
      </p:sp>
      <p:sp>
        <p:nvSpPr>
          <p:cNvPr id="6" name="Footer Placeholder 5">
            <a:extLst>
              <a:ext uri="{FF2B5EF4-FFF2-40B4-BE49-F238E27FC236}">
                <a16:creationId xmlns:a16="http://schemas.microsoft.com/office/drawing/2014/main" id="{21084977-9369-B1FE-F67E-7A9A2B2897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0B32F4-285C-CF6F-12A7-5321203A8060}"/>
              </a:ext>
            </a:extLst>
          </p:cNvPr>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247647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EF897-5EA1-755D-B105-9C4543A7D6D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72B0EC-71C0-FB5B-6E5F-699AAF57DD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EEF0E5-C9E9-0716-240B-B465C09297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E0DCCA5-9637-EA15-C730-21D52A84E8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48A3E8-DA94-24C7-7E7C-4C5B863D0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9C781F9-89AB-D3FE-0C39-51FC0A2FAA28}"/>
              </a:ext>
            </a:extLst>
          </p:cNvPr>
          <p:cNvSpPr>
            <a:spLocks noGrp="1"/>
          </p:cNvSpPr>
          <p:nvPr>
            <p:ph type="dt" sz="half" idx="10"/>
          </p:nvPr>
        </p:nvSpPr>
        <p:spPr/>
        <p:txBody>
          <a:bodyPr/>
          <a:lstStyle/>
          <a:p>
            <a:fld id="{39968445-05FD-4458-8E31-88A7EFA784C2}" type="datetimeFigureOut">
              <a:rPr lang="en-GB" smtClean="0"/>
              <a:t>10/01/2025</a:t>
            </a:fld>
            <a:endParaRPr lang="en-GB"/>
          </a:p>
        </p:txBody>
      </p:sp>
      <p:sp>
        <p:nvSpPr>
          <p:cNvPr id="8" name="Footer Placeholder 7">
            <a:extLst>
              <a:ext uri="{FF2B5EF4-FFF2-40B4-BE49-F238E27FC236}">
                <a16:creationId xmlns:a16="http://schemas.microsoft.com/office/drawing/2014/main" id="{F2D233F0-05A6-8189-EF0B-44BED5618B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65FC48F-55E1-6869-2BA7-58CC2AA4DDAC}"/>
              </a:ext>
            </a:extLst>
          </p:cNvPr>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201638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9151-63D0-4E19-4AD1-BEDA2B1FF3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3B1BB2C-9E6A-D5AF-D62C-2AFB440244D4}"/>
              </a:ext>
            </a:extLst>
          </p:cNvPr>
          <p:cNvSpPr>
            <a:spLocks noGrp="1"/>
          </p:cNvSpPr>
          <p:nvPr>
            <p:ph type="dt" sz="half" idx="10"/>
          </p:nvPr>
        </p:nvSpPr>
        <p:spPr/>
        <p:txBody>
          <a:bodyPr/>
          <a:lstStyle/>
          <a:p>
            <a:fld id="{39968445-05FD-4458-8E31-88A7EFA784C2}" type="datetimeFigureOut">
              <a:rPr lang="en-GB" smtClean="0"/>
              <a:t>10/01/2025</a:t>
            </a:fld>
            <a:endParaRPr lang="en-GB"/>
          </a:p>
        </p:txBody>
      </p:sp>
      <p:sp>
        <p:nvSpPr>
          <p:cNvPr id="4" name="Footer Placeholder 3">
            <a:extLst>
              <a:ext uri="{FF2B5EF4-FFF2-40B4-BE49-F238E27FC236}">
                <a16:creationId xmlns:a16="http://schemas.microsoft.com/office/drawing/2014/main" id="{F85316D8-7031-2161-EA24-86F022FA0A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699D8C3-27B0-129B-6E6B-D602A4558171}"/>
              </a:ext>
            </a:extLst>
          </p:cNvPr>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3619954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B4C825-471B-4370-D1E2-EF8305660326}"/>
              </a:ext>
            </a:extLst>
          </p:cNvPr>
          <p:cNvSpPr>
            <a:spLocks noGrp="1"/>
          </p:cNvSpPr>
          <p:nvPr>
            <p:ph type="dt" sz="half" idx="10"/>
          </p:nvPr>
        </p:nvSpPr>
        <p:spPr/>
        <p:txBody>
          <a:bodyPr/>
          <a:lstStyle/>
          <a:p>
            <a:fld id="{39968445-05FD-4458-8E31-88A7EFA784C2}" type="datetimeFigureOut">
              <a:rPr lang="en-GB" smtClean="0"/>
              <a:t>10/01/2025</a:t>
            </a:fld>
            <a:endParaRPr lang="en-GB"/>
          </a:p>
        </p:txBody>
      </p:sp>
      <p:sp>
        <p:nvSpPr>
          <p:cNvPr id="3" name="Footer Placeholder 2">
            <a:extLst>
              <a:ext uri="{FF2B5EF4-FFF2-40B4-BE49-F238E27FC236}">
                <a16:creationId xmlns:a16="http://schemas.microsoft.com/office/drawing/2014/main" id="{4F86F41E-C083-2F1D-7529-A3BF4D0E51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EE8AA66-49AF-D2D7-7068-FF5D91B9252F}"/>
              </a:ext>
            </a:extLst>
          </p:cNvPr>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397478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D16C-F9DE-607D-6A7A-07E8BEB82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ADCF5B4-EB5E-F6A8-82F7-BF45E80FC2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A920F8-CFB6-3014-ECCE-570294E41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11433-A888-5BAF-37BC-D480CD3F9CB0}"/>
              </a:ext>
            </a:extLst>
          </p:cNvPr>
          <p:cNvSpPr>
            <a:spLocks noGrp="1"/>
          </p:cNvSpPr>
          <p:nvPr>
            <p:ph type="dt" sz="half" idx="10"/>
          </p:nvPr>
        </p:nvSpPr>
        <p:spPr/>
        <p:txBody>
          <a:bodyPr/>
          <a:lstStyle/>
          <a:p>
            <a:fld id="{39968445-05FD-4458-8E31-88A7EFA784C2}" type="datetimeFigureOut">
              <a:rPr lang="en-GB" smtClean="0"/>
              <a:t>10/01/2025</a:t>
            </a:fld>
            <a:endParaRPr lang="en-GB"/>
          </a:p>
        </p:txBody>
      </p:sp>
      <p:sp>
        <p:nvSpPr>
          <p:cNvPr id="6" name="Footer Placeholder 5">
            <a:extLst>
              <a:ext uri="{FF2B5EF4-FFF2-40B4-BE49-F238E27FC236}">
                <a16:creationId xmlns:a16="http://schemas.microsoft.com/office/drawing/2014/main" id="{DA110C1C-935D-6C70-A913-9CD0F7035E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D7757B-7653-3721-4A61-0B480CC47C44}"/>
              </a:ext>
            </a:extLst>
          </p:cNvPr>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404406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5C034-B950-9B0E-7B84-909059F0B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8C4AD0-8CAF-48DA-CC4A-22B7BEE3CB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50C74B-DF87-7ADD-DBD2-00E834401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42B7C-5402-9022-1F02-947AAA009AF1}"/>
              </a:ext>
            </a:extLst>
          </p:cNvPr>
          <p:cNvSpPr>
            <a:spLocks noGrp="1"/>
          </p:cNvSpPr>
          <p:nvPr>
            <p:ph type="dt" sz="half" idx="10"/>
          </p:nvPr>
        </p:nvSpPr>
        <p:spPr/>
        <p:txBody>
          <a:bodyPr/>
          <a:lstStyle/>
          <a:p>
            <a:fld id="{39968445-05FD-4458-8E31-88A7EFA784C2}" type="datetimeFigureOut">
              <a:rPr lang="en-GB" smtClean="0"/>
              <a:t>10/01/2025</a:t>
            </a:fld>
            <a:endParaRPr lang="en-GB"/>
          </a:p>
        </p:txBody>
      </p:sp>
      <p:sp>
        <p:nvSpPr>
          <p:cNvPr id="6" name="Footer Placeholder 5">
            <a:extLst>
              <a:ext uri="{FF2B5EF4-FFF2-40B4-BE49-F238E27FC236}">
                <a16:creationId xmlns:a16="http://schemas.microsoft.com/office/drawing/2014/main" id="{392D41E2-765C-E18E-41C4-A2EF1D145C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E0D63A-B069-16F4-EAAD-056BADF9C967}"/>
              </a:ext>
            </a:extLst>
          </p:cNvPr>
          <p:cNvSpPr>
            <a:spLocks noGrp="1"/>
          </p:cNvSpPr>
          <p:nvPr>
            <p:ph type="sldNum" sz="quarter" idx="12"/>
          </p:nvPr>
        </p:nvSpPr>
        <p:spPr/>
        <p:txBody>
          <a:bodyPr/>
          <a:lstStyle/>
          <a:p>
            <a:fld id="{9832FF06-60FC-445D-AABC-A2709ACC90BB}" type="slidenum">
              <a:rPr lang="en-GB" smtClean="0"/>
              <a:t>‹#›</a:t>
            </a:fld>
            <a:endParaRPr lang="en-GB"/>
          </a:p>
        </p:txBody>
      </p:sp>
    </p:spTree>
    <p:extLst>
      <p:ext uri="{BB962C8B-B14F-4D97-AF65-F5344CB8AC3E}">
        <p14:creationId xmlns:p14="http://schemas.microsoft.com/office/powerpoint/2010/main" val="1944174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364342-CB30-2A27-5690-7B99609DE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9E2BCB-31CF-ED0F-841A-C667F3431F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939AE7-7416-CBE7-674F-A4ED98591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68445-05FD-4458-8E31-88A7EFA784C2}" type="datetimeFigureOut">
              <a:rPr lang="en-GB" smtClean="0"/>
              <a:t>10/01/2025</a:t>
            </a:fld>
            <a:endParaRPr lang="en-GB"/>
          </a:p>
        </p:txBody>
      </p:sp>
      <p:sp>
        <p:nvSpPr>
          <p:cNvPr id="5" name="Footer Placeholder 4">
            <a:extLst>
              <a:ext uri="{FF2B5EF4-FFF2-40B4-BE49-F238E27FC236}">
                <a16:creationId xmlns:a16="http://schemas.microsoft.com/office/drawing/2014/main" id="{9B937910-6777-4A8F-635C-671749D83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161911-25FB-3A66-8683-805D5BEC67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FF06-60FC-445D-AABC-A2709ACC90BB}" type="slidenum">
              <a:rPr lang="en-GB" smtClean="0"/>
              <a:t>‹#›</a:t>
            </a:fld>
            <a:endParaRPr lang="en-GB"/>
          </a:p>
        </p:txBody>
      </p:sp>
      <p:pic>
        <p:nvPicPr>
          <p:cNvPr id="8" name="Picture 7" descr="A pink background with white and black lines&#10;&#10;Description automatically generated">
            <a:extLst>
              <a:ext uri="{FF2B5EF4-FFF2-40B4-BE49-F238E27FC236}">
                <a16:creationId xmlns:a16="http://schemas.microsoft.com/office/drawing/2014/main" id="{0D0D1B8D-058A-FA21-1435-B72A1FC08BB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543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person in a white shirt&#10;&#10;Description automatically generated">
            <a:extLst>
              <a:ext uri="{FF2B5EF4-FFF2-40B4-BE49-F238E27FC236}">
                <a16:creationId xmlns:a16="http://schemas.microsoft.com/office/drawing/2014/main" id="{634E55BE-AB27-D717-7EE3-E794A118D1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792" y="-246536"/>
            <a:ext cx="12363792" cy="8257271"/>
          </a:xfrm>
          <a:prstGeom prst="rect">
            <a:avLst/>
          </a:prstGeom>
        </p:spPr>
      </p:pic>
      <p:sp>
        <p:nvSpPr>
          <p:cNvPr id="4" name="Date Placeholder 3">
            <a:extLst>
              <a:ext uri="{FF2B5EF4-FFF2-40B4-BE49-F238E27FC236}">
                <a16:creationId xmlns:a16="http://schemas.microsoft.com/office/drawing/2014/main" id="{96E5D237-1B26-9D05-2B1E-4979E68251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2B555-CFF1-413B-9630-0665C8938B27}" type="datetimeFigureOut">
              <a:rPr lang="en-GB" smtClean="0"/>
              <a:t>10/01/2025</a:t>
            </a:fld>
            <a:endParaRPr lang="en-GB"/>
          </a:p>
        </p:txBody>
      </p:sp>
      <p:sp>
        <p:nvSpPr>
          <p:cNvPr id="5" name="Footer Placeholder 4">
            <a:extLst>
              <a:ext uri="{FF2B5EF4-FFF2-40B4-BE49-F238E27FC236}">
                <a16:creationId xmlns:a16="http://schemas.microsoft.com/office/drawing/2014/main" id="{F45C0D91-6D10-71B2-107D-20CEB04329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45572C-B28A-6DC3-3BDC-9C2F2ED986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36678-BD27-48B9-AB80-48D6078791D8}" type="slidenum">
              <a:rPr lang="en-GB" smtClean="0"/>
              <a:t>‹#›</a:t>
            </a:fld>
            <a:endParaRPr lang="en-GB"/>
          </a:p>
        </p:txBody>
      </p:sp>
      <p:pic>
        <p:nvPicPr>
          <p:cNvPr id="10" name="Picture 9" descr="A red and white logo&#10;&#10;Description automatically generated">
            <a:extLst>
              <a:ext uri="{FF2B5EF4-FFF2-40B4-BE49-F238E27FC236}">
                <a16:creationId xmlns:a16="http://schemas.microsoft.com/office/drawing/2014/main" id="{A9A264ED-A1D4-67DD-C0C9-92C8487A542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7552" y="378299"/>
            <a:ext cx="3904496" cy="2804166"/>
          </a:xfrm>
          <a:prstGeom prst="rect">
            <a:avLst/>
          </a:prstGeom>
        </p:spPr>
      </p:pic>
      <p:pic>
        <p:nvPicPr>
          <p:cNvPr id="15" name="Picture 14" descr="A black text on a black background&#10;&#10;Description automatically generated">
            <a:extLst>
              <a:ext uri="{FF2B5EF4-FFF2-40B4-BE49-F238E27FC236}">
                <a16:creationId xmlns:a16="http://schemas.microsoft.com/office/drawing/2014/main" id="{DF874C58-3376-A543-E0B8-291494629C9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467" y="3588168"/>
            <a:ext cx="6773333" cy="3810000"/>
          </a:xfrm>
          <a:prstGeom prst="rect">
            <a:avLst/>
          </a:prstGeom>
        </p:spPr>
      </p:pic>
      <p:pic>
        <p:nvPicPr>
          <p:cNvPr id="19" name="Picture 18" descr="A red shield with white text&#10;&#10;Description automatically generated">
            <a:extLst>
              <a:ext uri="{FF2B5EF4-FFF2-40B4-BE49-F238E27FC236}">
                <a16:creationId xmlns:a16="http://schemas.microsoft.com/office/drawing/2014/main" id="{B472142A-E33A-AC00-A420-EA29BBEBAD98}"/>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26953" t="1991" r="29375"/>
          <a:stretch/>
        </p:blipFill>
        <p:spPr>
          <a:xfrm>
            <a:off x="9982200" y="4762500"/>
            <a:ext cx="1471335" cy="1857374"/>
          </a:xfrm>
          <a:prstGeom prst="rect">
            <a:avLst/>
          </a:prstGeom>
        </p:spPr>
      </p:pic>
    </p:spTree>
    <p:extLst>
      <p:ext uri="{BB962C8B-B14F-4D97-AF65-F5344CB8AC3E}">
        <p14:creationId xmlns:p14="http://schemas.microsoft.com/office/powerpoint/2010/main" val="3685705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E62BA-9632-3622-B041-7E768FB47288}"/>
              </a:ext>
            </a:extLst>
          </p:cNvPr>
          <p:cNvSpPr txBox="1">
            <a:spLocks noGrp="1"/>
          </p:cNvSpPr>
          <p:nvPr>
            <p:ph type="title" idx="4294967295"/>
          </p:nvPr>
        </p:nvSpPr>
        <p:spPr>
          <a:xfrm>
            <a:off x="373112" y="5898404"/>
            <a:ext cx="330988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Week Two</a:t>
            </a:r>
          </a:p>
        </p:txBody>
      </p:sp>
    </p:spTree>
    <p:extLst>
      <p:ext uri="{BB962C8B-B14F-4D97-AF65-F5344CB8AC3E}">
        <p14:creationId xmlns:p14="http://schemas.microsoft.com/office/powerpoint/2010/main" val="216591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8BBF3B-67FE-3CD5-D2D3-01AEF9378E64}"/>
              </a:ext>
            </a:extLst>
          </p:cNvPr>
          <p:cNvSpPr>
            <a:spLocks noGrp="1"/>
          </p:cNvSpPr>
          <p:nvPr>
            <p:ph type="title" idx="4294967295"/>
          </p:nvPr>
        </p:nvSpPr>
        <p:spPr>
          <a:xfrm>
            <a:off x="191344" y="188640"/>
            <a:ext cx="11809312" cy="6480720"/>
          </a:xfrm>
          <a:prstGeom prst="rect">
            <a:avLst/>
          </a:prstGeom>
          <a:solidFill>
            <a:schemeClr val="tx1"/>
          </a:solidFill>
          <a:ln w="127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chemeClr val="lt1"/>
                </a:solidFill>
                <a:effectLst/>
                <a:uLnTx/>
                <a:uFillTx/>
                <a:latin typeface="+mn-lt"/>
                <a:ea typeface="+mn-ea"/>
                <a:cs typeface="+mn-cs"/>
              </a:rPr>
              <a:t>Insert video here</a:t>
            </a:r>
          </a:p>
        </p:txBody>
      </p:sp>
    </p:spTree>
    <p:extLst>
      <p:ext uri="{BB962C8B-B14F-4D97-AF65-F5344CB8AC3E}">
        <p14:creationId xmlns:p14="http://schemas.microsoft.com/office/powerpoint/2010/main" val="91836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194E2C-01D1-F1B8-DE57-826134E598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6452" y="4635499"/>
            <a:ext cx="2694949" cy="1935483"/>
          </a:xfrm>
          <a:prstGeom prst="rect">
            <a:avLst/>
          </a:prstGeom>
        </p:spPr>
      </p:pic>
      <p:pic>
        <p:nvPicPr>
          <p:cNvPr id="9" name="Picture 8">
            <a:extLst>
              <a:ext uri="{FF2B5EF4-FFF2-40B4-BE49-F238E27FC236}">
                <a16:creationId xmlns:a16="http://schemas.microsoft.com/office/drawing/2014/main" id="{3E9AF8BA-B9A3-3A1D-B6C4-B7FCAB0082D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72790" y="3892795"/>
            <a:ext cx="3501978" cy="1969863"/>
          </a:xfrm>
          <a:prstGeom prst="rect">
            <a:avLst/>
          </a:prstGeom>
        </p:spPr>
      </p:pic>
      <p:pic>
        <p:nvPicPr>
          <p:cNvPr id="11" name="Picture 10">
            <a:extLst>
              <a:ext uri="{FF2B5EF4-FFF2-40B4-BE49-F238E27FC236}">
                <a16:creationId xmlns:a16="http://schemas.microsoft.com/office/drawing/2014/main" id="{05321A53-32BA-CBE3-88AC-FF5E2083FBC2}"/>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72790" y="1271386"/>
            <a:ext cx="3501978" cy="1969863"/>
          </a:xfrm>
          <a:prstGeom prst="rect">
            <a:avLst/>
          </a:prstGeom>
        </p:spPr>
      </p:pic>
      <p:pic>
        <p:nvPicPr>
          <p:cNvPr id="13" name="Picture 12">
            <a:extLst>
              <a:ext uri="{FF2B5EF4-FFF2-40B4-BE49-F238E27FC236}">
                <a16:creationId xmlns:a16="http://schemas.microsoft.com/office/drawing/2014/main" id="{06A61408-E580-043B-5118-FDD11E199E7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93264" y="1284636"/>
            <a:ext cx="3501978" cy="1969863"/>
          </a:xfrm>
          <a:prstGeom prst="rect">
            <a:avLst/>
          </a:prstGeom>
        </p:spPr>
      </p:pic>
      <p:pic>
        <p:nvPicPr>
          <p:cNvPr id="15" name="Picture 14">
            <a:extLst>
              <a:ext uri="{FF2B5EF4-FFF2-40B4-BE49-F238E27FC236}">
                <a16:creationId xmlns:a16="http://schemas.microsoft.com/office/drawing/2014/main" id="{DCB0968B-2AB5-9E36-5A18-3F198C5C1B26}"/>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593264" y="3892795"/>
            <a:ext cx="3501979" cy="1969863"/>
          </a:xfrm>
          <a:prstGeom prst="rect">
            <a:avLst/>
          </a:prstGeom>
        </p:spPr>
      </p:pic>
      <p:sp>
        <p:nvSpPr>
          <p:cNvPr id="16" name="TextBox 15">
            <a:extLst>
              <a:ext uri="{FF2B5EF4-FFF2-40B4-BE49-F238E27FC236}">
                <a16:creationId xmlns:a16="http://schemas.microsoft.com/office/drawing/2014/main" id="{53742300-3A4A-255B-A580-AB070222C147}"/>
              </a:ext>
              <a:ext uri="{C183D7F6-B498-43B3-948B-1728B52AA6E4}">
                <adec:decorative xmlns:adec="http://schemas.microsoft.com/office/drawing/2017/decorative" val="1"/>
              </a:ext>
            </a:extLst>
          </p:cNvPr>
          <p:cNvSpPr txBox="1"/>
          <p:nvPr/>
        </p:nvSpPr>
        <p:spPr>
          <a:xfrm>
            <a:off x="1502018" y="3267755"/>
            <a:ext cx="3501978" cy="369332"/>
          </a:xfrm>
          <a:prstGeom prst="rect">
            <a:avLst/>
          </a:prstGeom>
          <a:noFill/>
        </p:spPr>
        <p:txBody>
          <a:bodyPr wrap="square" rtlCol="0">
            <a:spAutoFit/>
          </a:bodyPr>
          <a:lstStyle/>
          <a:p>
            <a:r>
              <a:rPr lang="en-GB" dirty="0">
                <a:latin typeface="Trebuchet MS" panose="020B0603020202020204" pitchFamily="34" charset="0"/>
              </a:rPr>
              <a:t>Lecturer and students.</a:t>
            </a:r>
          </a:p>
        </p:txBody>
      </p:sp>
      <p:sp>
        <p:nvSpPr>
          <p:cNvPr id="17" name="Title 16">
            <a:extLst>
              <a:ext uri="{FF2B5EF4-FFF2-40B4-BE49-F238E27FC236}">
                <a16:creationId xmlns:a16="http://schemas.microsoft.com/office/drawing/2014/main" id="{3AB3C37B-FED4-FCFB-CB27-AC545D56AB6C}"/>
              </a:ext>
              <a:ext uri="{C183D7F6-B498-43B3-948B-1728B52AA6E4}">
                <adec:decorative xmlns:adec="http://schemas.microsoft.com/office/drawing/2017/decorative" val="1"/>
              </a:ext>
            </a:extLst>
          </p:cNvPr>
          <p:cNvSpPr txBox="1">
            <a:spLocks noGrp="1"/>
          </p:cNvSpPr>
          <p:nvPr>
            <p:ph type="title" idx="4294967295"/>
          </p:nvPr>
        </p:nvSpPr>
        <p:spPr>
          <a:xfrm>
            <a:off x="1502012" y="5859088"/>
            <a:ext cx="3501978"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Corps in Indonesia.</a:t>
            </a:r>
          </a:p>
        </p:txBody>
      </p:sp>
      <p:sp>
        <p:nvSpPr>
          <p:cNvPr id="18" name="TextBox 17">
            <a:extLst>
              <a:ext uri="{FF2B5EF4-FFF2-40B4-BE49-F238E27FC236}">
                <a16:creationId xmlns:a16="http://schemas.microsoft.com/office/drawing/2014/main" id="{4A53EFAF-F2AF-4677-8440-FEF843C7A7A0}"/>
              </a:ext>
              <a:ext uri="{C183D7F6-B498-43B3-948B-1728B52AA6E4}">
                <adec:decorative xmlns:adec="http://schemas.microsoft.com/office/drawing/2017/decorative" val="1"/>
              </a:ext>
            </a:extLst>
          </p:cNvPr>
          <p:cNvSpPr txBox="1"/>
          <p:nvPr/>
        </p:nvSpPr>
        <p:spPr>
          <a:xfrm>
            <a:off x="5381538" y="3241249"/>
            <a:ext cx="3501978" cy="646331"/>
          </a:xfrm>
          <a:prstGeom prst="rect">
            <a:avLst/>
          </a:prstGeom>
          <a:noFill/>
        </p:spPr>
        <p:txBody>
          <a:bodyPr wrap="square" rtlCol="0">
            <a:spAutoFit/>
          </a:bodyPr>
          <a:lstStyle/>
          <a:p>
            <a:r>
              <a:rPr lang="en-GB" dirty="0">
                <a:latin typeface="Trebuchet MS" panose="020B0603020202020204" pitchFamily="34" charset="0"/>
              </a:rPr>
              <a:t>Worship and practical support for sex workers.</a:t>
            </a:r>
          </a:p>
        </p:txBody>
      </p:sp>
      <p:sp>
        <p:nvSpPr>
          <p:cNvPr id="19" name="TextBox 18">
            <a:extLst>
              <a:ext uri="{FF2B5EF4-FFF2-40B4-BE49-F238E27FC236}">
                <a16:creationId xmlns:a16="http://schemas.microsoft.com/office/drawing/2014/main" id="{01158D2F-4FD8-BD8D-A633-77DC3D74788B}"/>
              </a:ext>
              <a:ext uri="{C183D7F6-B498-43B3-948B-1728B52AA6E4}">
                <adec:decorative xmlns:adec="http://schemas.microsoft.com/office/drawing/2017/decorative" val="1"/>
              </a:ext>
            </a:extLst>
          </p:cNvPr>
          <p:cNvSpPr txBox="1"/>
          <p:nvPr/>
        </p:nvSpPr>
        <p:spPr>
          <a:xfrm>
            <a:off x="5381537" y="5868735"/>
            <a:ext cx="3501978" cy="369332"/>
          </a:xfrm>
          <a:prstGeom prst="rect">
            <a:avLst/>
          </a:prstGeom>
          <a:noFill/>
        </p:spPr>
        <p:txBody>
          <a:bodyPr wrap="square" rtlCol="0">
            <a:spAutoFit/>
          </a:bodyPr>
          <a:lstStyle/>
          <a:p>
            <a:r>
              <a:rPr lang="en-GB" dirty="0">
                <a:latin typeface="Trebuchet MS" panose="020B0603020202020204" pitchFamily="34" charset="0"/>
              </a:rPr>
              <a:t>Boarding houses for students. </a:t>
            </a:r>
          </a:p>
        </p:txBody>
      </p:sp>
      <p:sp>
        <p:nvSpPr>
          <p:cNvPr id="2" name="Title 9">
            <a:extLst>
              <a:ext uri="{FF2B5EF4-FFF2-40B4-BE49-F238E27FC236}">
                <a16:creationId xmlns:a16="http://schemas.microsoft.com/office/drawing/2014/main" id="{1B50FC8B-EE63-5CE8-29E2-D79D078DC8EA}"/>
              </a:ext>
            </a:extLst>
          </p:cNvPr>
          <p:cNvSpPr txBox="1">
            <a:spLocks/>
          </p:cNvSpPr>
          <p:nvPr/>
        </p:nvSpPr>
        <p:spPr>
          <a:xfrm>
            <a:off x="365710" y="565160"/>
            <a:ext cx="641773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2800" b="1">
                <a:latin typeface="Trebuchet MS" panose="020B0603020202020204" pitchFamily="34" charset="0"/>
                <a:ea typeface="+mn-ea"/>
                <a:cs typeface="+mn-cs"/>
              </a:rPr>
              <a:t>Prayer Points</a:t>
            </a:r>
          </a:p>
          <a:p>
            <a:pPr marL="285750" indent="-285750">
              <a:lnSpc>
                <a:spcPct val="100000"/>
              </a:lnSpc>
              <a:spcBef>
                <a:spcPts val="0"/>
              </a:spcBef>
              <a:buFont typeface="Arial" panose="020B0604020202020204" pitchFamily="34" charset="0"/>
              <a:buChar char="•"/>
              <a:defRPr/>
            </a:pPr>
            <a:endParaRPr lang="en-GB" sz="2800" b="1" dirty="0">
              <a:latin typeface="Trebuchet MS" panose="020B0603020202020204" pitchFamily="34" charset="0"/>
              <a:ea typeface="+mn-ea"/>
              <a:cs typeface="+mn-cs"/>
            </a:endParaRPr>
          </a:p>
        </p:txBody>
      </p:sp>
    </p:spTree>
    <p:extLst>
      <p:ext uri="{BB962C8B-B14F-4D97-AF65-F5344CB8AC3E}">
        <p14:creationId xmlns:p14="http://schemas.microsoft.com/office/powerpoint/2010/main" val="1143391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1593</TotalTime>
  <Words>160</Words>
  <Application>Microsoft Office PowerPoint</Application>
  <PresentationFormat>Widescreen</PresentationFormat>
  <Paragraphs>13</Paragraphs>
  <Slides>3</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vt:i4>
      </vt:variant>
    </vt:vector>
  </HeadingPairs>
  <TitlesOfParts>
    <vt:vector size="9" baseType="lpstr">
      <vt:lpstr>Arial</vt:lpstr>
      <vt:lpstr>Calibri</vt:lpstr>
      <vt:lpstr>Calibri Light</vt:lpstr>
      <vt:lpstr>Trebuchet MS</vt:lpstr>
      <vt:lpstr>Office Theme</vt:lpstr>
      <vt:lpstr>Custom Design</vt:lpstr>
      <vt:lpstr>Week Two</vt:lpstr>
      <vt:lpstr>Insert video here</vt:lpstr>
      <vt:lpstr>Corps in Indonesia.</vt:lpstr>
    </vt:vector>
  </TitlesOfParts>
  <Company>The Salvation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Faye Lloyd-Jones</dc:creator>
  <cp:lastModifiedBy>Faye Lloyd-Jones</cp:lastModifiedBy>
  <cp:revision>1</cp:revision>
  <dcterms:created xsi:type="dcterms:W3CDTF">2025-01-07T10:43:04Z</dcterms:created>
  <dcterms:modified xsi:type="dcterms:W3CDTF">2025-01-10T14:37:31Z</dcterms:modified>
</cp:coreProperties>
</file>