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6"/>
  </p:notesMasterIdLst>
  <p:sldIdLst>
    <p:sldId id="265" r:id="rId3"/>
    <p:sldId id="256" r:id="rId4"/>
    <p:sldId id="266"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C7843-A822-416B-8EF0-8A4916CFCF8B}" v="1" dt="2025-01-10T10:51:25.722"/>
    <p1510:client id="{42FA5313-48FB-4D12-BE45-FA4DF2885433}" v="3" dt="2025-01-10T11:08:14.270"/>
    <p1510:client id="{4D9AE697-E2B0-4A62-982C-7DDE99E9EF2A}" v="11" dt="2025-01-10T10:49:34.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p:cViewPr varScale="1">
        <p:scale>
          <a:sx n="57" d="100"/>
          <a:sy n="57" d="100"/>
        </p:scale>
        <p:origin x="312" y="-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loyd-Jones" userId="5be62e60-938a-45cf-a6c7-349b69a1a2a8" providerId="ADAL" clId="{4D9AE697-E2B0-4A62-982C-7DDE99E9EF2A}"/>
    <pc:docChg chg="undo custSel addSld delSld modSld delMainMaster modMainMaster modNotesMaster">
      <pc:chgData name="Faye Lloyd-Jones" userId="5be62e60-938a-45cf-a6c7-349b69a1a2a8" providerId="ADAL" clId="{4D9AE697-E2B0-4A62-982C-7DDE99E9EF2A}" dt="2025-01-10T10:50:03.918" v="96" actId="2710"/>
      <pc:docMkLst>
        <pc:docMk/>
      </pc:docMkLst>
      <pc:sldChg chg="modSp mod modNotes">
        <pc:chgData name="Faye Lloyd-Jones" userId="5be62e60-938a-45cf-a6c7-349b69a1a2a8" providerId="ADAL" clId="{4D9AE697-E2B0-4A62-982C-7DDE99E9EF2A}" dt="2025-01-10T10:34:02.160" v="2" actId="14100"/>
        <pc:sldMkLst>
          <pc:docMk/>
          <pc:sldMk cId="918366454" sldId="256"/>
        </pc:sldMkLst>
        <pc:spChg chg="mod">
          <ac:chgData name="Faye Lloyd-Jones" userId="5be62e60-938a-45cf-a6c7-349b69a1a2a8" providerId="ADAL" clId="{4D9AE697-E2B0-4A62-982C-7DDE99E9EF2A}" dt="2025-01-10T10:34:02.160" v="2" actId="14100"/>
          <ac:spMkLst>
            <pc:docMk/>
            <pc:sldMk cId="918366454" sldId="256"/>
            <ac:spMk id="4" creationId="{9F8BBF3B-67FE-3CD5-D2D3-01AEF9378E64}"/>
          </ac:spMkLst>
        </pc:spChg>
      </pc:sldChg>
      <pc:sldChg chg="modSp del">
        <pc:chgData name="Faye Lloyd-Jones" userId="5be62e60-938a-45cf-a6c7-349b69a1a2a8" providerId="ADAL" clId="{4D9AE697-E2B0-4A62-982C-7DDE99E9EF2A}" dt="2025-01-10T10:39:51.209" v="37" actId="2696"/>
        <pc:sldMkLst>
          <pc:docMk/>
          <pc:sldMk cId="216591690" sldId="257"/>
        </pc:sldMkLst>
        <pc:spChg chg="mod">
          <ac:chgData name="Faye Lloyd-Jones" userId="5be62e60-938a-45cf-a6c7-349b69a1a2a8" providerId="ADAL" clId="{4D9AE697-E2B0-4A62-982C-7DDE99E9EF2A}" dt="2025-01-10T10:33:43.059" v="0"/>
          <ac:spMkLst>
            <pc:docMk/>
            <pc:sldMk cId="216591690" sldId="257"/>
            <ac:spMk id="3" creationId="{DB5E62BA-9632-3622-B041-7E768FB47288}"/>
          </ac:spMkLst>
        </pc:spChg>
      </pc:sldChg>
      <pc:sldChg chg="modSp mod modNotes">
        <pc:chgData name="Faye Lloyd-Jones" userId="5be62e60-938a-45cf-a6c7-349b69a1a2a8" providerId="ADAL" clId="{4D9AE697-E2B0-4A62-982C-7DDE99E9EF2A}" dt="2025-01-10T10:42:16.490" v="61" actId="14100"/>
        <pc:sldMkLst>
          <pc:docMk/>
          <pc:sldMk cId="644624828" sldId="258"/>
        </pc:sldMkLst>
        <pc:spChg chg="mod">
          <ac:chgData name="Faye Lloyd-Jones" userId="5be62e60-938a-45cf-a6c7-349b69a1a2a8" providerId="ADAL" clId="{4D9AE697-E2B0-4A62-982C-7DDE99E9EF2A}" dt="2025-01-10T10:41:47.427" v="56" actId="1076"/>
          <ac:spMkLst>
            <pc:docMk/>
            <pc:sldMk cId="644624828" sldId="258"/>
            <ac:spMk id="6" creationId="{3FADDD25-0FA7-032F-F454-D0CF0BCC23B1}"/>
          </ac:spMkLst>
        </pc:spChg>
        <pc:picChg chg="mod">
          <ac:chgData name="Faye Lloyd-Jones" userId="5be62e60-938a-45cf-a6c7-349b69a1a2a8" providerId="ADAL" clId="{4D9AE697-E2B0-4A62-982C-7DDE99E9EF2A}" dt="2025-01-10T10:42:00.675" v="59" actId="1076"/>
          <ac:picMkLst>
            <pc:docMk/>
            <pc:sldMk cId="644624828" sldId="258"/>
            <ac:picMk id="3" creationId="{24DEE376-2223-160A-DA6B-33FC380931B8}"/>
          </ac:picMkLst>
        </pc:picChg>
        <pc:picChg chg="mod">
          <ac:chgData name="Faye Lloyd-Jones" userId="5be62e60-938a-45cf-a6c7-349b69a1a2a8" providerId="ADAL" clId="{4D9AE697-E2B0-4A62-982C-7DDE99E9EF2A}" dt="2025-01-10T10:42:16.490" v="61" actId="14100"/>
          <ac:picMkLst>
            <pc:docMk/>
            <pc:sldMk cId="644624828" sldId="258"/>
            <ac:picMk id="5" creationId="{6AB11CB3-372C-3F94-F567-F510D1C32F72}"/>
          </ac:picMkLst>
        </pc:picChg>
      </pc:sldChg>
      <pc:sldChg chg="addSp delSp modSp mod modNotes">
        <pc:chgData name="Faye Lloyd-Jones" userId="5be62e60-938a-45cf-a6c7-349b69a1a2a8" providerId="ADAL" clId="{4D9AE697-E2B0-4A62-982C-7DDE99E9EF2A}" dt="2025-01-10T10:43:06.639" v="74"/>
        <pc:sldMkLst>
          <pc:docMk/>
          <pc:sldMk cId="4145136641" sldId="262"/>
        </pc:sldMkLst>
        <pc:spChg chg="mod">
          <ac:chgData name="Faye Lloyd-Jones" userId="5be62e60-938a-45cf-a6c7-349b69a1a2a8" providerId="ADAL" clId="{4D9AE697-E2B0-4A62-982C-7DDE99E9EF2A}" dt="2025-01-10T10:42:50.408" v="72" actId="1076"/>
          <ac:spMkLst>
            <pc:docMk/>
            <pc:sldMk cId="4145136641" sldId="262"/>
            <ac:spMk id="2" creationId="{8600C58D-A576-6BFC-06FF-FCF6C110802A}"/>
          </ac:spMkLst>
        </pc:spChg>
        <pc:spChg chg="add mod">
          <ac:chgData name="Faye Lloyd-Jones" userId="5be62e60-938a-45cf-a6c7-349b69a1a2a8" providerId="ADAL" clId="{4D9AE697-E2B0-4A62-982C-7DDE99E9EF2A}" dt="2025-01-10T10:41:56.405" v="58"/>
          <ac:spMkLst>
            <pc:docMk/>
            <pc:sldMk cId="4145136641" sldId="262"/>
            <ac:spMk id="4" creationId="{9A76D3B3-B440-5DA2-2081-50C63AF5F2DB}"/>
          </ac:spMkLst>
        </pc:spChg>
        <pc:spChg chg="del mod">
          <ac:chgData name="Faye Lloyd-Jones" userId="5be62e60-938a-45cf-a6c7-349b69a1a2a8" providerId="ADAL" clId="{4D9AE697-E2B0-4A62-982C-7DDE99E9EF2A}" dt="2025-01-10T10:41:55.442" v="57" actId="478"/>
          <ac:spMkLst>
            <pc:docMk/>
            <pc:sldMk cId="4145136641" sldId="262"/>
            <ac:spMk id="6" creationId="{3FADDD25-0FA7-032F-F454-D0CF0BCC23B1}"/>
          </ac:spMkLst>
        </pc:spChg>
        <pc:picChg chg="del mod">
          <ac:chgData name="Faye Lloyd-Jones" userId="5be62e60-938a-45cf-a6c7-349b69a1a2a8" providerId="ADAL" clId="{4D9AE697-E2B0-4A62-982C-7DDE99E9EF2A}" dt="2025-01-10T10:42:20.619" v="62" actId="478"/>
          <ac:picMkLst>
            <pc:docMk/>
            <pc:sldMk cId="4145136641" sldId="262"/>
            <ac:picMk id="3" creationId="{24DEE376-2223-160A-DA6B-33FC380931B8}"/>
          </ac:picMkLst>
        </pc:picChg>
        <pc:picChg chg="del mod">
          <ac:chgData name="Faye Lloyd-Jones" userId="5be62e60-938a-45cf-a6c7-349b69a1a2a8" providerId="ADAL" clId="{4D9AE697-E2B0-4A62-982C-7DDE99E9EF2A}" dt="2025-01-10T10:42:27.058" v="63" actId="478"/>
          <ac:picMkLst>
            <pc:docMk/>
            <pc:sldMk cId="4145136641" sldId="262"/>
            <ac:picMk id="5" creationId="{6AB11CB3-372C-3F94-F567-F510D1C32F72}"/>
          </ac:picMkLst>
        </pc:picChg>
        <pc:picChg chg="add mod ord">
          <ac:chgData name="Faye Lloyd-Jones" userId="5be62e60-938a-45cf-a6c7-349b69a1a2a8" providerId="ADAL" clId="{4D9AE697-E2B0-4A62-982C-7DDE99E9EF2A}" dt="2025-01-10T10:42:46.411" v="71" actId="1076"/>
          <ac:picMkLst>
            <pc:docMk/>
            <pc:sldMk cId="4145136641" sldId="262"/>
            <ac:picMk id="8" creationId="{1BD9C657-E9FF-73F2-6993-8EFF0E2C4056}"/>
          </ac:picMkLst>
        </pc:picChg>
        <pc:picChg chg="add mod">
          <ac:chgData name="Faye Lloyd-Jones" userId="5be62e60-938a-45cf-a6c7-349b69a1a2a8" providerId="ADAL" clId="{4D9AE697-E2B0-4A62-982C-7DDE99E9EF2A}" dt="2025-01-10T10:43:06.639" v="74"/>
          <ac:picMkLst>
            <pc:docMk/>
            <pc:sldMk cId="4145136641" sldId="262"/>
            <ac:picMk id="9" creationId="{5DEC538E-74BA-7074-FB71-FC1EC5FFCE9B}"/>
          </ac:picMkLst>
        </pc:picChg>
        <pc:cxnChg chg="mod">
          <ac:chgData name="Faye Lloyd-Jones" userId="5be62e60-938a-45cf-a6c7-349b69a1a2a8" providerId="ADAL" clId="{4D9AE697-E2B0-4A62-982C-7DDE99E9EF2A}" dt="2025-01-10T10:42:54.791" v="73" actId="1076"/>
          <ac:cxnSpMkLst>
            <pc:docMk/>
            <pc:sldMk cId="4145136641" sldId="262"/>
            <ac:cxnSpMk id="7" creationId="{9F834B53-AB39-081A-34D8-26BA21CC100A}"/>
          </ac:cxnSpMkLst>
        </pc:cxnChg>
      </pc:sldChg>
      <pc:sldChg chg="modSp mod modNotes">
        <pc:chgData name="Faye Lloyd-Jones" userId="5be62e60-938a-45cf-a6c7-349b69a1a2a8" providerId="ADAL" clId="{4D9AE697-E2B0-4A62-982C-7DDE99E9EF2A}" dt="2025-01-10T10:44:03.955" v="85" actId="404"/>
        <pc:sldMkLst>
          <pc:docMk/>
          <pc:sldMk cId="4106309959" sldId="263"/>
        </pc:sldMkLst>
        <pc:spChg chg="mod">
          <ac:chgData name="Faye Lloyd-Jones" userId="5be62e60-938a-45cf-a6c7-349b69a1a2a8" providerId="ADAL" clId="{4D9AE697-E2B0-4A62-982C-7DDE99E9EF2A}" dt="2025-01-10T10:43:46.314" v="81" actId="1076"/>
          <ac:spMkLst>
            <pc:docMk/>
            <pc:sldMk cId="4106309959" sldId="263"/>
            <ac:spMk id="2" creationId="{DA5808BE-3C5A-6D80-7273-BE4E29CF4225}"/>
          </ac:spMkLst>
        </pc:spChg>
        <pc:spChg chg="mod">
          <ac:chgData name="Faye Lloyd-Jones" userId="5be62e60-938a-45cf-a6c7-349b69a1a2a8" providerId="ADAL" clId="{4D9AE697-E2B0-4A62-982C-7DDE99E9EF2A}" dt="2025-01-10T10:44:03.955" v="85" actId="404"/>
          <ac:spMkLst>
            <pc:docMk/>
            <pc:sldMk cId="4106309959" sldId="263"/>
            <ac:spMk id="3" creationId="{2CB8882F-4B74-A887-B2F3-2DA1CF16C462}"/>
          </ac:spMkLst>
        </pc:spChg>
      </pc:sldChg>
      <pc:sldChg chg="addSp delSp modSp mod">
        <pc:chgData name="Faye Lloyd-Jones" userId="5be62e60-938a-45cf-a6c7-349b69a1a2a8" providerId="ADAL" clId="{4D9AE697-E2B0-4A62-982C-7DDE99E9EF2A}" dt="2025-01-10T10:50:03.918" v="96" actId="2710"/>
        <pc:sldMkLst>
          <pc:docMk/>
          <pc:sldMk cId="1735571654" sldId="264"/>
        </pc:sldMkLst>
        <pc:spChg chg="del mod">
          <ac:chgData name="Faye Lloyd-Jones" userId="5be62e60-938a-45cf-a6c7-349b69a1a2a8" providerId="ADAL" clId="{4D9AE697-E2B0-4A62-982C-7DDE99E9EF2A}" dt="2025-01-10T10:49:34.281" v="90" actId="478"/>
          <ac:spMkLst>
            <pc:docMk/>
            <pc:sldMk cId="1735571654" sldId="264"/>
            <ac:spMk id="2" creationId="{DA5808BE-3C5A-6D80-7273-BE4E29CF4225}"/>
          </ac:spMkLst>
        </pc:spChg>
        <pc:spChg chg="add mod">
          <ac:chgData name="Faye Lloyd-Jones" userId="5be62e60-938a-45cf-a6c7-349b69a1a2a8" providerId="ADAL" clId="{4D9AE697-E2B0-4A62-982C-7DDE99E9EF2A}" dt="2025-01-10T10:49:39.914" v="94" actId="20577"/>
          <ac:spMkLst>
            <pc:docMk/>
            <pc:sldMk cId="1735571654" sldId="264"/>
            <ac:spMk id="3" creationId="{F5455CC3-428C-0110-2745-BED2B2A3C3C0}"/>
          </ac:spMkLst>
        </pc:spChg>
        <pc:spChg chg="mod">
          <ac:chgData name="Faye Lloyd-Jones" userId="5be62e60-938a-45cf-a6c7-349b69a1a2a8" providerId="ADAL" clId="{4D9AE697-E2B0-4A62-982C-7DDE99E9EF2A}" dt="2025-01-10T10:50:03.918" v="96" actId="2710"/>
          <ac:spMkLst>
            <pc:docMk/>
            <pc:sldMk cId="1735571654" sldId="264"/>
            <ac:spMk id="4" creationId="{4B29708D-CEB4-C5E8-5E4C-439DE4FCA7F0}"/>
          </ac:spMkLst>
        </pc:spChg>
      </pc:sldChg>
      <pc:sldChg chg="addSp delSp modSp new mod">
        <pc:chgData name="Faye Lloyd-Jones" userId="5be62e60-938a-45cf-a6c7-349b69a1a2a8" providerId="ADAL" clId="{4D9AE697-E2B0-4A62-982C-7DDE99E9EF2A}" dt="2025-01-10T10:41:40.914" v="55" actId="1076"/>
        <pc:sldMkLst>
          <pc:docMk/>
          <pc:sldMk cId="1556394410" sldId="265"/>
        </pc:sldMkLst>
        <pc:spChg chg="add del mod">
          <ac:chgData name="Faye Lloyd-Jones" userId="5be62e60-938a-45cf-a6c7-349b69a1a2a8" providerId="ADAL" clId="{4D9AE697-E2B0-4A62-982C-7DDE99E9EF2A}" dt="2025-01-10T10:41:12.720" v="51" actId="478"/>
          <ac:spMkLst>
            <pc:docMk/>
            <pc:sldMk cId="1556394410" sldId="265"/>
            <ac:spMk id="2" creationId="{D978B6DF-0DFD-42DB-3C46-25EF7F266DBE}"/>
          </ac:spMkLst>
        </pc:spChg>
        <pc:spChg chg="add mod">
          <ac:chgData name="Faye Lloyd-Jones" userId="5be62e60-938a-45cf-a6c7-349b69a1a2a8" providerId="ADAL" clId="{4D9AE697-E2B0-4A62-982C-7DDE99E9EF2A}" dt="2025-01-10T10:41:40.914" v="55" actId="1076"/>
          <ac:spMkLst>
            <pc:docMk/>
            <pc:sldMk cId="1556394410" sldId="265"/>
            <ac:spMk id="3" creationId="{D46DAF57-1D6E-AC30-53A6-26680C023011}"/>
          </ac:spMkLst>
        </pc:spChg>
      </pc:sldChg>
      <pc:sldChg chg="add del">
        <pc:chgData name="Faye Lloyd-Jones" userId="5be62e60-938a-45cf-a6c7-349b69a1a2a8" providerId="ADAL" clId="{4D9AE697-E2B0-4A62-982C-7DDE99E9EF2A}" dt="2025-01-10T10:39:48.337" v="36" actId="2696"/>
        <pc:sldMkLst>
          <pc:docMk/>
          <pc:sldMk cId="3549875306" sldId="265"/>
        </pc:sldMkLst>
      </pc:sldChg>
      <pc:sldMasterChg chg="modSp modSldLayout">
        <pc:chgData name="Faye Lloyd-Jones" userId="5be62e60-938a-45cf-a6c7-349b69a1a2a8" providerId="ADAL" clId="{4D9AE697-E2B0-4A62-982C-7DDE99E9EF2A}" dt="2025-01-10T10:33:43.059" v="0"/>
        <pc:sldMasterMkLst>
          <pc:docMk/>
          <pc:sldMasterMk cId="2725434288" sldId="2147483648"/>
        </pc:sldMasterMkLst>
        <pc:spChg chg="mod">
          <ac:chgData name="Faye Lloyd-Jones" userId="5be62e60-938a-45cf-a6c7-349b69a1a2a8" providerId="ADAL" clId="{4D9AE697-E2B0-4A62-982C-7DDE99E9EF2A}" dt="2025-01-10T10:33:43.059" v="0"/>
          <ac:spMkLst>
            <pc:docMk/>
            <pc:sldMasterMk cId="2725434288" sldId="2147483648"/>
            <ac:spMk id="2" creationId="{8C364342-CB30-2A27-5690-7B99609DECDC}"/>
          </ac:spMkLst>
        </pc:spChg>
        <pc:spChg chg="mod">
          <ac:chgData name="Faye Lloyd-Jones" userId="5be62e60-938a-45cf-a6c7-349b69a1a2a8" providerId="ADAL" clId="{4D9AE697-E2B0-4A62-982C-7DDE99E9EF2A}" dt="2025-01-10T10:33:43.059" v="0"/>
          <ac:spMkLst>
            <pc:docMk/>
            <pc:sldMasterMk cId="2725434288" sldId="2147483648"/>
            <ac:spMk id="3" creationId="{D39E2BCB-31CF-ED0F-841A-C667F3431F5C}"/>
          </ac:spMkLst>
        </pc:spChg>
        <pc:spChg chg="mod">
          <ac:chgData name="Faye Lloyd-Jones" userId="5be62e60-938a-45cf-a6c7-349b69a1a2a8" providerId="ADAL" clId="{4D9AE697-E2B0-4A62-982C-7DDE99E9EF2A}" dt="2025-01-10T10:33:43.059" v="0"/>
          <ac:spMkLst>
            <pc:docMk/>
            <pc:sldMasterMk cId="2725434288" sldId="2147483648"/>
            <ac:spMk id="4" creationId="{5D939AE7-7416-CBE7-674F-A4ED98591FCC}"/>
          </ac:spMkLst>
        </pc:spChg>
        <pc:spChg chg="mod">
          <ac:chgData name="Faye Lloyd-Jones" userId="5be62e60-938a-45cf-a6c7-349b69a1a2a8" providerId="ADAL" clId="{4D9AE697-E2B0-4A62-982C-7DDE99E9EF2A}" dt="2025-01-10T10:33:43.059" v="0"/>
          <ac:spMkLst>
            <pc:docMk/>
            <pc:sldMasterMk cId="2725434288" sldId="2147483648"/>
            <ac:spMk id="5" creationId="{9B937910-6777-4A8F-635C-671749D83DD6}"/>
          </ac:spMkLst>
        </pc:spChg>
        <pc:spChg chg="mod">
          <ac:chgData name="Faye Lloyd-Jones" userId="5be62e60-938a-45cf-a6c7-349b69a1a2a8" providerId="ADAL" clId="{4D9AE697-E2B0-4A62-982C-7DDE99E9EF2A}" dt="2025-01-10T10:33:43.059" v="0"/>
          <ac:spMkLst>
            <pc:docMk/>
            <pc:sldMasterMk cId="2725434288" sldId="2147483648"/>
            <ac:spMk id="6" creationId="{98161911-25FB-3A66-8683-805D5BEC67C9}"/>
          </ac:spMkLst>
        </pc:spChg>
        <pc:picChg chg="mod">
          <ac:chgData name="Faye Lloyd-Jones" userId="5be62e60-938a-45cf-a6c7-349b69a1a2a8" providerId="ADAL" clId="{4D9AE697-E2B0-4A62-982C-7DDE99E9EF2A}" dt="2025-01-10T10:33:43.059" v="0"/>
          <ac:picMkLst>
            <pc:docMk/>
            <pc:sldMasterMk cId="2725434288" sldId="2147483648"/>
            <ac:picMk id="8" creationId="{0D0D1B8D-058A-FA21-1435-B72A1FC08BB8}"/>
          </ac:picMkLst>
        </pc:picChg>
        <pc:sldLayoutChg chg="modSp">
          <pc:chgData name="Faye Lloyd-Jones" userId="5be62e60-938a-45cf-a6c7-349b69a1a2a8" providerId="ADAL" clId="{4D9AE697-E2B0-4A62-982C-7DDE99E9EF2A}" dt="2025-01-10T10:33:43.059" v="0"/>
          <pc:sldLayoutMkLst>
            <pc:docMk/>
            <pc:sldMasterMk cId="2725434288" sldId="2147483648"/>
            <pc:sldLayoutMk cId="2519500188" sldId="2147483649"/>
          </pc:sldLayoutMkLst>
          <pc:spChg chg="mod">
            <ac:chgData name="Faye Lloyd-Jones" userId="5be62e60-938a-45cf-a6c7-349b69a1a2a8" providerId="ADAL" clId="{4D9AE697-E2B0-4A62-982C-7DDE99E9EF2A}" dt="2025-01-10T10:33:43.059" v="0"/>
            <ac:spMkLst>
              <pc:docMk/>
              <pc:sldMasterMk cId="2725434288" sldId="2147483648"/>
              <pc:sldLayoutMk cId="2519500188" sldId="2147483649"/>
              <ac:spMk id="2" creationId="{A8F05F53-7DCE-2124-E03F-B5427FBD25FB}"/>
            </ac:spMkLst>
          </pc:spChg>
          <pc:spChg chg="mod">
            <ac:chgData name="Faye Lloyd-Jones" userId="5be62e60-938a-45cf-a6c7-349b69a1a2a8" providerId="ADAL" clId="{4D9AE697-E2B0-4A62-982C-7DDE99E9EF2A}" dt="2025-01-10T10:33:43.059" v="0"/>
            <ac:spMkLst>
              <pc:docMk/>
              <pc:sldMasterMk cId="2725434288" sldId="2147483648"/>
              <pc:sldLayoutMk cId="2519500188" sldId="2147483649"/>
              <ac:spMk id="3" creationId="{A0F8F8D5-B717-B7B0-D46D-E0A52D5F3E31}"/>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2728446983" sldId="2147483651"/>
          </pc:sldLayoutMkLst>
          <pc:spChg chg="mod">
            <ac:chgData name="Faye Lloyd-Jones" userId="5be62e60-938a-45cf-a6c7-349b69a1a2a8" providerId="ADAL" clId="{4D9AE697-E2B0-4A62-982C-7DDE99E9EF2A}" dt="2025-01-10T10:33:43.059" v="0"/>
            <ac:spMkLst>
              <pc:docMk/>
              <pc:sldMasterMk cId="2725434288" sldId="2147483648"/>
              <pc:sldLayoutMk cId="2728446983" sldId="2147483651"/>
              <ac:spMk id="2" creationId="{52651C34-D9EC-D099-BA0F-4D3BFBCD4104}"/>
            </ac:spMkLst>
          </pc:spChg>
          <pc:spChg chg="mod">
            <ac:chgData name="Faye Lloyd-Jones" userId="5be62e60-938a-45cf-a6c7-349b69a1a2a8" providerId="ADAL" clId="{4D9AE697-E2B0-4A62-982C-7DDE99E9EF2A}" dt="2025-01-10T10:33:43.059" v="0"/>
            <ac:spMkLst>
              <pc:docMk/>
              <pc:sldMasterMk cId="2725434288" sldId="2147483648"/>
              <pc:sldLayoutMk cId="2728446983" sldId="2147483651"/>
              <ac:spMk id="3" creationId="{E79AFEC5-EAFF-1ACE-7562-B7D7B94EBFA0}"/>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2476479756" sldId="2147483652"/>
          </pc:sldLayoutMkLst>
          <pc:spChg chg="mod">
            <ac:chgData name="Faye Lloyd-Jones" userId="5be62e60-938a-45cf-a6c7-349b69a1a2a8" providerId="ADAL" clId="{4D9AE697-E2B0-4A62-982C-7DDE99E9EF2A}" dt="2025-01-10T10:33:43.059" v="0"/>
            <ac:spMkLst>
              <pc:docMk/>
              <pc:sldMasterMk cId="2725434288" sldId="2147483648"/>
              <pc:sldLayoutMk cId="2476479756" sldId="2147483652"/>
              <ac:spMk id="3" creationId="{E5D97112-787B-6E7A-3596-27C4CD5587C2}"/>
            </ac:spMkLst>
          </pc:spChg>
          <pc:spChg chg="mod">
            <ac:chgData name="Faye Lloyd-Jones" userId="5be62e60-938a-45cf-a6c7-349b69a1a2a8" providerId="ADAL" clId="{4D9AE697-E2B0-4A62-982C-7DDE99E9EF2A}" dt="2025-01-10T10:33:43.059" v="0"/>
            <ac:spMkLst>
              <pc:docMk/>
              <pc:sldMasterMk cId="2725434288" sldId="2147483648"/>
              <pc:sldLayoutMk cId="2476479756" sldId="2147483652"/>
              <ac:spMk id="4" creationId="{48463458-A6E5-6DEA-3943-A99CCAA49D42}"/>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2016380276" sldId="2147483653"/>
          </pc:sldLayoutMkLst>
          <pc:spChg chg="mod">
            <ac:chgData name="Faye Lloyd-Jones" userId="5be62e60-938a-45cf-a6c7-349b69a1a2a8" providerId="ADAL" clId="{4D9AE697-E2B0-4A62-982C-7DDE99E9EF2A}" dt="2025-01-10T10:33:43.059" v="0"/>
            <ac:spMkLst>
              <pc:docMk/>
              <pc:sldMasterMk cId="2725434288" sldId="2147483648"/>
              <pc:sldLayoutMk cId="2016380276" sldId="2147483653"/>
              <ac:spMk id="2" creationId="{6CFEF897-5EA1-755D-B105-9C4543A7D6D2}"/>
            </ac:spMkLst>
          </pc:spChg>
          <pc:spChg chg="mod">
            <ac:chgData name="Faye Lloyd-Jones" userId="5be62e60-938a-45cf-a6c7-349b69a1a2a8" providerId="ADAL" clId="{4D9AE697-E2B0-4A62-982C-7DDE99E9EF2A}" dt="2025-01-10T10:33:43.059" v="0"/>
            <ac:spMkLst>
              <pc:docMk/>
              <pc:sldMasterMk cId="2725434288" sldId="2147483648"/>
              <pc:sldLayoutMk cId="2016380276" sldId="2147483653"/>
              <ac:spMk id="3" creationId="{B672B0EC-71C0-FB5B-6E5F-699AAF57DDA3}"/>
            </ac:spMkLst>
          </pc:spChg>
          <pc:spChg chg="mod">
            <ac:chgData name="Faye Lloyd-Jones" userId="5be62e60-938a-45cf-a6c7-349b69a1a2a8" providerId="ADAL" clId="{4D9AE697-E2B0-4A62-982C-7DDE99E9EF2A}" dt="2025-01-10T10:33:43.059" v="0"/>
            <ac:spMkLst>
              <pc:docMk/>
              <pc:sldMasterMk cId="2725434288" sldId="2147483648"/>
              <pc:sldLayoutMk cId="2016380276" sldId="2147483653"/>
              <ac:spMk id="4" creationId="{1BEEF0E5-C9E9-0716-240B-B465C0929779}"/>
            </ac:spMkLst>
          </pc:spChg>
          <pc:spChg chg="mod">
            <ac:chgData name="Faye Lloyd-Jones" userId="5be62e60-938a-45cf-a6c7-349b69a1a2a8" providerId="ADAL" clId="{4D9AE697-E2B0-4A62-982C-7DDE99E9EF2A}" dt="2025-01-10T10:33:43.059" v="0"/>
            <ac:spMkLst>
              <pc:docMk/>
              <pc:sldMasterMk cId="2725434288" sldId="2147483648"/>
              <pc:sldLayoutMk cId="2016380276" sldId="2147483653"/>
              <ac:spMk id="5" creationId="{DE0DCCA5-9637-EA15-C730-21D52A84E874}"/>
            </ac:spMkLst>
          </pc:spChg>
          <pc:spChg chg="mod">
            <ac:chgData name="Faye Lloyd-Jones" userId="5be62e60-938a-45cf-a6c7-349b69a1a2a8" providerId="ADAL" clId="{4D9AE697-E2B0-4A62-982C-7DDE99E9EF2A}" dt="2025-01-10T10:33:43.059" v="0"/>
            <ac:spMkLst>
              <pc:docMk/>
              <pc:sldMasterMk cId="2725434288" sldId="2147483648"/>
              <pc:sldLayoutMk cId="2016380276" sldId="2147483653"/>
              <ac:spMk id="6" creationId="{1548A3E8-DA94-24C7-7E7C-4C5B863D03B5}"/>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4044060741" sldId="2147483656"/>
          </pc:sldLayoutMkLst>
          <pc:spChg chg="mod">
            <ac:chgData name="Faye Lloyd-Jones" userId="5be62e60-938a-45cf-a6c7-349b69a1a2a8" providerId="ADAL" clId="{4D9AE697-E2B0-4A62-982C-7DDE99E9EF2A}" dt="2025-01-10T10:33:43.059" v="0"/>
            <ac:spMkLst>
              <pc:docMk/>
              <pc:sldMasterMk cId="2725434288" sldId="2147483648"/>
              <pc:sldLayoutMk cId="4044060741" sldId="2147483656"/>
              <ac:spMk id="2" creationId="{1617D16C-F9DE-607D-6A7A-07E8BEB82504}"/>
            </ac:spMkLst>
          </pc:spChg>
          <pc:spChg chg="mod">
            <ac:chgData name="Faye Lloyd-Jones" userId="5be62e60-938a-45cf-a6c7-349b69a1a2a8" providerId="ADAL" clId="{4D9AE697-E2B0-4A62-982C-7DDE99E9EF2A}" dt="2025-01-10T10:33:43.059" v="0"/>
            <ac:spMkLst>
              <pc:docMk/>
              <pc:sldMasterMk cId="2725434288" sldId="2147483648"/>
              <pc:sldLayoutMk cId="4044060741" sldId="2147483656"/>
              <ac:spMk id="3" creationId="{CADCF5B4-EB5E-F6A8-82F7-BF45E80FC2CA}"/>
            </ac:spMkLst>
          </pc:spChg>
          <pc:spChg chg="mod">
            <ac:chgData name="Faye Lloyd-Jones" userId="5be62e60-938a-45cf-a6c7-349b69a1a2a8" providerId="ADAL" clId="{4D9AE697-E2B0-4A62-982C-7DDE99E9EF2A}" dt="2025-01-10T10:33:43.059" v="0"/>
            <ac:spMkLst>
              <pc:docMk/>
              <pc:sldMasterMk cId="2725434288" sldId="2147483648"/>
              <pc:sldLayoutMk cId="4044060741" sldId="2147483656"/>
              <ac:spMk id="4" creationId="{C9A920F8-CFB6-3014-ECCE-570294E41FFF}"/>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1944174323" sldId="2147483657"/>
          </pc:sldLayoutMkLst>
          <pc:spChg chg="mod">
            <ac:chgData name="Faye Lloyd-Jones" userId="5be62e60-938a-45cf-a6c7-349b69a1a2a8" providerId="ADAL" clId="{4D9AE697-E2B0-4A62-982C-7DDE99E9EF2A}" dt="2025-01-10T10:33:43.059" v="0"/>
            <ac:spMkLst>
              <pc:docMk/>
              <pc:sldMasterMk cId="2725434288" sldId="2147483648"/>
              <pc:sldLayoutMk cId="1944174323" sldId="2147483657"/>
              <ac:spMk id="2" creationId="{AFD5C034-B950-9B0E-7B84-909059F0B665}"/>
            </ac:spMkLst>
          </pc:spChg>
          <pc:spChg chg="mod">
            <ac:chgData name="Faye Lloyd-Jones" userId="5be62e60-938a-45cf-a6c7-349b69a1a2a8" providerId="ADAL" clId="{4D9AE697-E2B0-4A62-982C-7DDE99E9EF2A}" dt="2025-01-10T10:33:43.059" v="0"/>
            <ac:spMkLst>
              <pc:docMk/>
              <pc:sldMasterMk cId="2725434288" sldId="2147483648"/>
              <pc:sldLayoutMk cId="1944174323" sldId="2147483657"/>
              <ac:spMk id="3" creationId="{C58C4AD0-8CAF-48DA-CC4A-22B7BEE3CB7C}"/>
            </ac:spMkLst>
          </pc:spChg>
          <pc:spChg chg="mod">
            <ac:chgData name="Faye Lloyd-Jones" userId="5be62e60-938a-45cf-a6c7-349b69a1a2a8" providerId="ADAL" clId="{4D9AE697-E2B0-4A62-982C-7DDE99E9EF2A}" dt="2025-01-10T10:33:43.059" v="0"/>
            <ac:spMkLst>
              <pc:docMk/>
              <pc:sldMasterMk cId="2725434288" sldId="2147483648"/>
              <pc:sldLayoutMk cId="1944174323" sldId="2147483657"/>
              <ac:spMk id="4" creationId="{DC50C74B-DF87-7ADD-DBD2-00E834401230}"/>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3892145364" sldId="2147483659"/>
          </pc:sldLayoutMkLst>
          <pc:spChg chg="mod">
            <ac:chgData name="Faye Lloyd-Jones" userId="5be62e60-938a-45cf-a6c7-349b69a1a2a8" providerId="ADAL" clId="{4D9AE697-E2B0-4A62-982C-7DDE99E9EF2A}" dt="2025-01-10T10:33:43.059" v="0"/>
            <ac:spMkLst>
              <pc:docMk/>
              <pc:sldMasterMk cId="2725434288" sldId="2147483648"/>
              <pc:sldLayoutMk cId="3892145364" sldId="2147483659"/>
              <ac:spMk id="2" creationId="{10BBC9C8-DBB1-8EDD-9219-F0CBF8598DBD}"/>
            </ac:spMkLst>
          </pc:spChg>
          <pc:spChg chg="mod">
            <ac:chgData name="Faye Lloyd-Jones" userId="5be62e60-938a-45cf-a6c7-349b69a1a2a8" providerId="ADAL" clId="{4D9AE697-E2B0-4A62-982C-7DDE99E9EF2A}" dt="2025-01-10T10:33:43.059" v="0"/>
            <ac:spMkLst>
              <pc:docMk/>
              <pc:sldMasterMk cId="2725434288" sldId="2147483648"/>
              <pc:sldLayoutMk cId="3892145364" sldId="2147483659"/>
              <ac:spMk id="3" creationId="{FA206354-F4E1-AFBE-084A-CF79A7DC1334}"/>
            </ac:spMkLst>
          </pc:spChg>
        </pc:sldLayoutChg>
      </pc:sldMasterChg>
      <pc:sldMasterChg chg="addSp delSp modSp mod modSldLayout">
        <pc:chgData name="Faye Lloyd-Jones" userId="5be62e60-938a-45cf-a6c7-349b69a1a2a8" providerId="ADAL" clId="{4D9AE697-E2B0-4A62-982C-7DDE99E9EF2A}" dt="2025-01-10T10:41:34.534" v="54" actId="1076"/>
        <pc:sldMasterMkLst>
          <pc:docMk/>
          <pc:sldMasterMk cId="3685705276" sldId="2147483660"/>
        </pc:sldMasterMkLst>
        <pc:spChg chg="mod">
          <ac:chgData name="Faye Lloyd-Jones" userId="5be62e60-938a-45cf-a6c7-349b69a1a2a8" providerId="ADAL" clId="{4D9AE697-E2B0-4A62-982C-7DDE99E9EF2A}" dt="2025-01-10T10:33:43.059" v="0"/>
          <ac:spMkLst>
            <pc:docMk/>
            <pc:sldMasterMk cId="3685705276" sldId="2147483660"/>
            <ac:spMk id="4" creationId="{96E5D237-1B26-9D05-2B1E-4979E6825184}"/>
          </ac:spMkLst>
        </pc:spChg>
        <pc:spChg chg="mod">
          <ac:chgData name="Faye Lloyd-Jones" userId="5be62e60-938a-45cf-a6c7-349b69a1a2a8" providerId="ADAL" clId="{4D9AE697-E2B0-4A62-982C-7DDE99E9EF2A}" dt="2025-01-10T10:33:43.059" v="0"/>
          <ac:spMkLst>
            <pc:docMk/>
            <pc:sldMasterMk cId="3685705276" sldId="2147483660"/>
            <ac:spMk id="5" creationId="{F45C0D91-6D10-71B2-107D-20CEB0432966}"/>
          </ac:spMkLst>
        </pc:spChg>
        <pc:spChg chg="mod">
          <ac:chgData name="Faye Lloyd-Jones" userId="5be62e60-938a-45cf-a6c7-349b69a1a2a8" providerId="ADAL" clId="{4D9AE697-E2B0-4A62-982C-7DDE99E9EF2A}" dt="2025-01-10T10:33:43.059" v="0"/>
          <ac:spMkLst>
            <pc:docMk/>
            <pc:sldMasterMk cId="3685705276" sldId="2147483660"/>
            <ac:spMk id="6" creationId="{AC45572C-B28A-6DC3-3BDC-9C2F2ED9860D}"/>
          </ac:spMkLst>
        </pc:spChg>
        <pc:picChg chg="add mod">
          <ac:chgData name="Faye Lloyd-Jones" userId="5be62e60-938a-45cf-a6c7-349b69a1a2a8" providerId="ADAL" clId="{4D9AE697-E2B0-4A62-982C-7DDE99E9EF2A}" dt="2025-01-10T10:34:48.156" v="11" actId="14100"/>
          <ac:picMkLst>
            <pc:docMk/>
            <pc:sldMasterMk cId="3685705276" sldId="2147483660"/>
            <ac:picMk id="3" creationId="{BB18B3FE-00E5-347D-31C1-19E1BA6EB78C}"/>
          </ac:picMkLst>
        </pc:picChg>
        <pc:picChg chg="add mod">
          <ac:chgData name="Faye Lloyd-Jones" userId="5be62e60-938a-45cf-a6c7-349b69a1a2a8" providerId="ADAL" clId="{4D9AE697-E2B0-4A62-982C-7DDE99E9EF2A}" dt="2025-01-10T10:41:34.534" v="54" actId="1076"/>
          <ac:picMkLst>
            <pc:docMk/>
            <pc:sldMasterMk cId="3685705276" sldId="2147483660"/>
            <ac:picMk id="8" creationId="{094F4F37-9BF3-4043-30B5-418C8DCBBC11}"/>
          </ac:picMkLst>
        </pc:picChg>
        <pc:picChg chg="del mod">
          <ac:chgData name="Faye Lloyd-Jones" userId="5be62e60-938a-45cf-a6c7-349b69a1a2a8" providerId="ADAL" clId="{4D9AE697-E2B0-4A62-982C-7DDE99E9EF2A}" dt="2025-01-10T10:34:24.707" v="3" actId="478"/>
          <ac:picMkLst>
            <pc:docMk/>
            <pc:sldMasterMk cId="3685705276" sldId="2147483660"/>
            <ac:picMk id="10" creationId="{A9A264ED-A1D4-67DD-C0C9-92C8487A5423}"/>
          </ac:picMkLst>
        </pc:picChg>
        <pc:picChg chg="add mod modCrop">
          <ac:chgData name="Faye Lloyd-Jones" userId="5be62e60-938a-45cf-a6c7-349b69a1a2a8" providerId="ADAL" clId="{4D9AE697-E2B0-4A62-982C-7DDE99E9EF2A}" dt="2025-01-10T10:39:33.326" v="34" actId="1076"/>
          <ac:picMkLst>
            <pc:docMk/>
            <pc:sldMasterMk cId="3685705276" sldId="2147483660"/>
            <ac:picMk id="11" creationId="{DAC66FF6-B60F-3038-2BC8-ABC0D158ABFB}"/>
          </ac:picMkLst>
        </pc:picChg>
        <pc:picChg chg="del mod">
          <ac:chgData name="Faye Lloyd-Jones" userId="5be62e60-938a-45cf-a6c7-349b69a1a2a8" providerId="ADAL" clId="{4D9AE697-E2B0-4A62-982C-7DDE99E9EF2A}" dt="2025-01-10T10:34:43.566" v="9" actId="478"/>
          <ac:picMkLst>
            <pc:docMk/>
            <pc:sldMasterMk cId="3685705276" sldId="2147483660"/>
            <ac:picMk id="13" creationId="{634E55BE-AB27-D717-7EE3-E794A118D10A}"/>
          </ac:picMkLst>
        </pc:picChg>
        <pc:picChg chg="add mod">
          <ac:chgData name="Faye Lloyd-Jones" userId="5be62e60-938a-45cf-a6c7-349b69a1a2a8" providerId="ADAL" clId="{4D9AE697-E2B0-4A62-982C-7DDE99E9EF2A}" dt="2025-01-10T10:39:24.858" v="31" actId="1076"/>
          <ac:picMkLst>
            <pc:docMk/>
            <pc:sldMasterMk cId="3685705276" sldId="2147483660"/>
            <ac:picMk id="14" creationId="{CEC52EF1-8702-5D19-7231-2992083FC13A}"/>
          </ac:picMkLst>
        </pc:picChg>
        <pc:picChg chg="del mod">
          <ac:chgData name="Faye Lloyd-Jones" userId="5be62e60-938a-45cf-a6c7-349b69a1a2a8" providerId="ADAL" clId="{4D9AE697-E2B0-4A62-982C-7DDE99E9EF2A}" dt="2025-01-10T10:34:27.725" v="5" actId="478"/>
          <ac:picMkLst>
            <pc:docMk/>
            <pc:sldMasterMk cId="3685705276" sldId="2147483660"/>
            <ac:picMk id="15" creationId="{DF874C58-3376-A543-E0B8-291494629C9E}"/>
          </ac:picMkLst>
        </pc:picChg>
        <pc:picChg chg="del mod">
          <ac:chgData name="Faye Lloyd-Jones" userId="5be62e60-938a-45cf-a6c7-349b69a1a2a8" providerId="ADAL" clId="{4D9AE697-E2B0-4A62-982C-7DDE99E9EF2A}" dt="2025-01-10T10:34:27.126" v="4" actId="478"/>
          <ac:picMkLst>
            <pc:docMk/>
            <pc:sldMasterMk cId="3685705276" sldId="2147483660"/>
            <ac:picMk id="19" creationId="{B472142A-E33A-AC00-A420-EA29BBEBAD98}"/>
          </ac:picMkLst>
        </pc:picChg>
        <pc:sldLayoutChg chg="modSp">
          <pc:chgData name="Faye Lloyd-Jones" userId="5be62e60-938a-45cf-a6c7-349b69a1a2a8" providerId="ADAL" clId="{4D9AE697-E2B0-4A62-982C-7DDE99E9EF2A}" dt="2025-01-10T10:33:43.059" v="0"/>
          <pc:sldLayoutMkLst>
            <pc:docMk/>
            <pc:sldMasterMk cId="3685705276" sldId="2147483660"/>
            <pc:sldLayoutMk cId="1967662820" sldId="2147483661"/>
          </pc:sldLayoutMkLst>
          <pc:spChg chg="mod">
            <ac:chgData name="Faye Lloyd-Jones" userId="5be62e60-938a-45cf-a6c7-349b69a1a2a8" providerId="ADAL" clId="{4D9AE697-E2B0-4A62-982C-7DDE99E9EF2A}" dt="2025-01-10T10:33:43.059" v="0"/>
            <ac:spMkLst>
              <pc:docMk/>
              <pc:sldMasterMk cId="3685705276" sldId="2147483660"/>
              <pc:sldLayoutMk cId="1967662820" sldId="2147483661"/>
              <ac:spMk id="2" creationId="{6C882476-0FFA-CE97-EFBA-B6A976B7B9DF}"/>
            </ac:spMkLst>
          </pc:spChg>
          <pc:spChg chg="mod">
            <ac:chgData name="Faye Lloyd-Jones" userId="5be62e60-938a-45cf-a6c7-349b69a1a2a8" providerId="ADAL" clId="{4D9AE697-E2B0-4A62-982C-7DDE99E9EF2A}" dt="2025-01-10T10:33:43.059" v="0"/>
            <ac:spMkLst>
              <pc:docMk/>
              <pc:sldMasterMk cId="3685705276" sldId="2147483660"/>
              <pc:sldLayoutMk cId="1967662820" sldId="2147483661"/>
              <ac:spMk id="3" creationId="{1EDFCFA8-4BE5-33F0-BE83-4312D9B4BAD6}"/>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2523038567" sldId="2147483662"/>
          </pc:sldLayoutMkLst>
          <pc:spChg chg="mod">
            <ac:chgData name="Faye Lloyd-Jones" userId="5be62e60-938a-45cf-a6c7-349b69a1a2a8" providerId="ADAL" clId="{4D9AE697-E2B0-4A62-982C-7DDE99E9EF2A}" dt="2025-01-10T10:33:43.059" v="0"/>
            <ac:spMkLst>
              <pc:docMk/>
              <pc:sldMasterMk cId="3685705276" sldId="2147483660"/>
              <pc:sldLayoutMk cId="2523038567" sldId="2147483662"/>
              <ac:spMk id="2" creationId="{F390D951-BCEE-7344-C680-5040A5E2810A}"/>
            </ac:spMkLst>
          </pc:spChg>
          <pc:spChg chg="mod">
            <ac:chgData name="Faye Lloyd-Jones" userId="5be62e60-938a-45cf-a6c7-349b69a1a2a8" providerId="ADAL" clId="{4D9AE697-E2B0-4A62-982C-7DDE99E9EF2A}" dt="2025-01-10T10:33:43.059" v="0"/>
            <ac:spMkLst>
              <pc:docMk/>
              <pc:sldMasterMk cId="3685705276" sldId="2147483660"/>
              <pc:sldLayoutMk cId="2523038567" sldId="2147483662"/>
              <ac:spMk id="3" creationId="{BB8396E7-1972-4927-F429-8DDD4A0211FE}"/>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1126513476" sldId="2147483663"/>
          </pc:sldLayoutMkLst>
          <pc:spChg chg="mod">
            <ac:chgData name="Faye Lloyd-Jones" userId="5be62e60-938a-45cf-a6c7-349b69a1a2a8" providerId="ADAL" clId="{4D9AE697-E2B0-4A62-982C-7DDE99E9EF2A}" dt="2025-01-10T10:33:43.059" v="0"/>
            <ac:spMkLst>
              <pc:docMk/>
              <pc:sldMasterMk cId="3685705276" sldId="2147483660"/>
              <pc:sldLayoutMk cId="1126513476" sldId="2147483663"/>
              <ac:spMk id="2" creationId="{718FA620-B31D-8BA8-8935-F4A4B3F93C27}"/>
            </ac:spMkLst>
          </pc:spChg>
          <pc:spChg chg="mod">
            <ac:chgData name="Faye Lloyd-Jones" userId="5be62e60-938a-45cf-a6c7-349b69a1a2a8" providerId="ADAL" clId="{4D9AE697-E2B0-4A62-982C-7DDE99E9EF2A}" dt="2025-01-10T10:33:43.059" v="0"/>
            <ac:spMkLst>
              <pc:docMk/>
              <pc:sldMasterMk cId="3685705276" sldId="2147483660"/>
              <pc:sldLayoutMk cId="1126513476" sldId="2147483663"/>
              <ac:spMk id="3" creationId="{E2CCAF09-E705-E2F3-1F0A-8615C335B2C0}"/>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3103441205" sldId="2147483664"/>
          </pc:sldLayoutMkLst>
          <pc:spChg chg="mod">
            <ac:chgData name="Faye Lloyd-Jones" userId="5be62e60-938a-45cf-a6c7-349b69a1a2a8" providerId="ADAL" clId="{4D9AE697-E2B0-4A62-982C-7DDE99E9EF2A}" dt="2025-01-10T10:33:43.059" v="0"/>
            <ac:spMkLst>
              <pc:docMk/>
              <pc:sldMasterMk cId="3685705276" sldId="2147483660"/>
              <pc:sldLayoutMk cId="3103441205" sldId="2147483664"/>
              <ac:spMk id="2" creationId="{195AE4C7-84E0-EB7B-B159-4258CE8CC17C}"/>
            </ac:spMkLst>
          </pc:spChg>
          <pc:spChg chg="mod">
            <ac:chgData name="Faye Lloyd-Jones" userId="5be62e60-938a-45cf-a6c7-349b69a1a2a8" providerId="ADAL" clId="{4D9AE697-E2B0-4A62-982C-7DDE99E9EF2A}" dt="2025-01-10T10:33:43.059" v="0"/>
            <ac:spMkLst>
              <pc:docMk/>
              <pc:sldMasterMk cId="3685705276" sldId="2147483660"/>
              <pc:sldLayoutMk cId="3103441205" sldId="2147483664"/>
              <ac:spMk id="3" creationId="{EA62F44E-68A0-A62F-0E7A-53E553384F5E}"/>
            </ac:spMkLst>
          </pc:spChg>
          <pc:spChg chg="mod">
            <ac:chgData name="Faye Lloyd-Jones" userId="5be62e60-938a-45cf-a6c7-349b69a1a2a8" providerId="ADAL" clId="{4D9AE697-E2B0-4A62-982C-7DDE99E9EF2A}" dt="2025-01-10T10:33:43.059" v="0"/>
            <ac:spMkLst>
              <pc:docMk/>
              <pc:sldMasterMk cId="3685705276" sldId="2147483660"/>
              <pc:sldLayoutMk cId="3103441205" sldId="2147483664"/>
              <ac:spMk id="4" creationId="{BCCCD5D8-46D7-2A0E-7847-7EB14CFBC696}"/>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1345648346" sldId="2147483665"/>
          </pc:sldLayoutMkLst>
          <pc:spChg chg="mod">
            <ac:chgData name="Faye Lloyd-Jones" userId="5be62e60-938a-45cf-a6c7-349b69a1a2a8" providerId="ADAL" clId="{4D9AE697-E2B0-4A62-982C-7DDE99E9EF2A}" dt="2025-01-10T10:33:43.059" v="0"/>
            <ac:spMkLst>
              <pc:docMk/>
              <pc:sldMasterMk cId="3685705276" sldId="2147483660"/>
              <pc:sldLayoutMk cId="1345648346" sldId="2147483665"/>
              <ac:spMk id="2" creationId="{1BACFAB3-0CDC-97D7-DFE0-600BAE543263}"/>
            </ac:spMkLst>
          </pc:spChg>
          <pc:spChg chg="mod">
            <ac:chgData name="Faye Lloyd-Jones" userId="5be62e60-938a-45cf-a6c7-349b69a1a2a8" providerId="ADAL" clId="{4D9AE697-E2B0-4A62-982C-7DDE99E9EF2A}" dt="2025-01-10T10:33:43.059" v="0"/>
            <ac:spMkLst>
              <pc:docMk/>
              <pc:sldMasterMk cId="3685705276" sldId="2147483660"/>
              <pc:sldLayoutMk cId="1345648346" sldId="2147483665"/>
              <ac:spMk id="3" creationId="{557EF37D-1EE3-2A17-0315-0DC8FC6FCEF9}"/>
            </ac:spMkLst>
          </pc:spChg>
          <pc:spChg chg="mod">
            <ac:chgData name="Faye Lloyd-Jones" userId="5be62e60-938a-45cf-a6c7-349b69a1a2a8" providerId="ADAL" clId="{4D9AE697-E2B0-4A62-982C-7DDE99E9EF2A}" dt="2025-01-10T10:33:43.059" v="0"/>
            <ac:spMkLst>
              <pc:docMk/>
              <pc:sldMasterMk cId="3685705276" sldId="2147483660"/>
              <pc:sldLayoutMk cId="1345648346" sldId="2147483665"/>
              <ac:spMk id="4" creationId="{C2DB3A1C-5BED-3CBD-23BD-39949329A79F}"/>
            </ac:spMkLst>
          </pc:spChg>
          <pc:spChg chg="mod">
            <ac:chgData name="Faye Lloyd-Jones" userId="5be62e60-938a-45cf-a6c7-349b69a1a2a8" providerId="ADAL" clId="{4D9AE697-E2B0-4A62-982C-7DDE99E9EF2A}" dt="2025-01-10T10:33:43.059" v="0"/>
            <ac:spMkLst>
              <pc:docMk/>
              <pc:sldMasterMk cId="3685705276" sldId="2147483660"/>
              <pc:sldLayoutMk cId="1345648346" sldId="2147483665"/>
              <ac:spMk id="5" creationId="{757F58A6-B1B7-9CFC-504E-BF9784BC1E43}"/>
            </ac:spMkLst>
          </pc:spChg>
          <pc:spChg chg="mod">
            <ac:chgData name="Faye Lloyd-Jones" userId="5be62e60-938a-45cf-a6c7-349b69a1a2a8" providerId="ADAL" clId="{4D9AE697-E2B0-4A62-982C-7DDE99E9EF2A}" dt="2025-01-10T10:33:43.059" v="0"/>
            <ac:spMkLst>
              <pc:docMk/>
              <pc:sldMasterMk cId="3685705276" sldId="2147483660"/>
              <pc:sldLayoutMk cId="1345648346" sldId="2147483665"/>
              <ac:spMk id="6" creationId="{179C5D30-0F6E-CB76-595E-91944CC85C0F}"/>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3197747217" sldId="2147483666"/>
          </pc:sldLayoutMkLst>
          <pc:spChg chg="mod">
            <ac:chgData name="Faye Lloyd-Jones" userId="5be62e60-938a-45cf-a6c7-349b69a1a2a8" providerId="ADAL" clId="{4D9AE697-E2B0-4A62-982C-7DDE99E9EF2A}" dt="2025-01-10T10:33:43.059" v="0"/>
            <ac:spMkLst>
              <pc:docMk/>
              <pc:sldMasterMk cId="3685705276" sldId="2147483660"/>
              <pc:sldLayoutMk cId="3197747217" sldId="2147483666"/>
              <ac:spMk id="2" creationId="{8E7CAA9F-6FD9-E6A6-99F4-D375D7F88087}"/>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4185834529" sldId="2147483668"/>
          </pc:sldLayoutMkLst>
          <pc:spChg chg="mod">
            <ac:chgData name="Faye Lloyd-Jones" userId="5be62e60-938a-45cf-a6c7-349b69a1a2a8" providerId="ADAL" clId="{4D9AE697-E2B0-4A62-982C-7DDE99E9EF2A}" dt="2025-01-10T10:33:43.059" v="0"/>
            <ac:spMkLst>
              <pc:docMk/>
              <pc:sldMasterMk cId="3685705276" sldId="2147483660"/>
              <pc:sldLayoutMk cId="4185834529" sldId="2147483668"/>
              <ac:spMk id="2" creationId="{FC737465-4127-9EFA-F905-4D5F124F7317}"/>
            </ac:spMkLst>
          </pc:spChg>
          <pc:spChg chg="mod">
            <ac:chgData name="Faye Lloyd-Jones" userId="5be62e60-938a-45cf-a6c7-349b69a1a2a8" providerId="ADAL" clId="{4D9AE697-E2B0-4A62-982C-7DDE99E9EF2A}" dt="2025-01-10T10:33:43.059" v="0"/>
            <ac:spMkLst>
              <pc:docMk/>
              <pc:sldMasterMk cId="3685705276" sldId="2147483660"/>
              <pc:sldLayoutMk cId="4185834529" sldId="2147483668"/>
              <ac:spMk id="3" creationId="{6C382E9C-558F-5AD1-D045-ED88104B3582}"/>
            </ac:spMkLst>
          </pc:spChg>
          <pc:spChg chg="mod">
            <ac:chgData name="Faye Lloyd-Jones" userId="5be62e60-938a-45cf-a6c7-349b69a1a2a8" providerId="ADAL" clId="{4D9AE697-E2B0-4A62-982C-7DDE99E9EF2A}" dt="2025-01-10T10:33:43.059" v="0"/>
            <ac:spMkLst>
              <pc:docMk/>
              <pc:sldMasterMk cId="3685705276" sldId="2147483660"/>
              <pc:sldLayoutMk cId="4185834529" sldId="2147483668"/>
              <ac:spMk id="4" creationId="{96A58988-685B-8512-C794-C40D192B75D3}"/>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2502407682" sldId="2147483669"/>
          </pc:sldLayoutMkLst>
          <pc:spChg chg="mod">
            <ac:chgData name="Faye Lloyd-Jones" userId="5be62e60-938a-45cf-a6c7-349b69a1a2a8" providerId="ADAL" clId="{4D9AE697-E2B0-4A62-982C-7DDE99E9EF2A}" dt="2025-01-10T10:33:43.059" v="0"/>
            <ac:spMkLst>
              <pc:docMk/>
              <pc:sldMasterMk cId="3685705276" sldId="2147483660"/>
              <pc:sldLayoutMk cId="2502407682" sldId="2147483669"/>
              <ac:spMk id="2" creationId="{917F4643-9D94-D80D-A4EC-8B3289806260}"/>
            </ac:spMkLst>
          </pc:spChg>
          <pc:spChg chg="mod">
            <ac:chgData name="Faye Lloyd-Jones" userId="5be62e60-938a-45cf-a6c7-349b69a1a2a8" providerId="ADAL" clId="{4D9AE697-E2B0-4A62-982C-7DDE99E9EF2A}" dt="2025-01-10T10:33:43.059" v="0"/>
            <ac:spMkLst>
              <pc:docMk/>
              <pc:sldMasterMk cId="3685705276" sldId="2147483660"/>
              <pc:sldLayoutMk cId="2502407682" sldId="2147483669"/>
              <ac:spMk id="3" creationId="{85C3662C-F8DD-D081-8E05-C2608AD20367}"/>
            </ac:spMkLst>
          </pc:spChg>
          <pc:spChg chg="mod">
            <ac:chgData name="Faye Lloyd-Jones" userId="5be62e60-938a-45cf-a6c7-349b69a1a2a8" providerId="ADAL" clId="{4D9AE697-E2B0-4A62-982C-7DDE99E9EF2A}" dt="2025-01-10T10:33:43.059" v="0"/>
            <ac:spMkLst>
              <pc:docMk/>
              <pc:sldMasterMk cId="3685705276" sldId="2147483660"/>
              <pc:sldLayoutMk cId="2502407682" sldId="2147483669"/>
              <ac:spMk id="4" creationId="{AC67CC74-AF00-D1DC-F63E-721094FBE90D}"/>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3513746819" sldId="2147483670"/>
          </pc:sldLayoutMkLst>
          <pc:spChg chg="mod">
            <ac:chgData name="Faye Lloyd-Jones" userId="5be62e60-938a-45cf-a6c7-349b69a1a2a8" providerId="ADAL" clId="{4D9AE697-E2B0-4A62-982C-7DDE99E9EF2A}" dt="2025-01-10T10:33:43.059" v="0"/>
            <ac:spMkLst>
              <pc:docMk/>
              <pc:sldMasterMk cId="3685705276" sldId="2147483660"/>
              <pc:sldLayoutMk cId="3513746819" sldId="2147483670"/>
              <ac:spMk id="2" creationId="{96FE6A9B-703E-BCA5-1287-886871701647}"/>
            </ac:spMkLst>
          </pc:spChg>
          <pc:spChg chg="mod">
            <ac:chgData name="Faye Lloyd-Jones" userId="5be62e60-938a-45cf-a6c7-349b69a1a2a8" providerId="ADAL" clId="{4D9AE697-E2B0-4A62-982C-7DDE99E9EF2A}" dt="2025-01-10T10:33:43.059" v="0"/>
            <ac:spMkLst>
              <pc:docMk/>
              <pc:sldMasterMk cId="3685705276" sldId="2147483660"/>
              <pc:sldLayoutMk cId="3513746819" sldId="2147483670"/>
              <ac:spMk id="3" creationId="{4BBC28C5-30FE-9261-1460-7921C1D87A43}"/>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1804792475" sldId="2147483671"/>
          </pc:sldLayoutMkLst>
          <pc:spChg chg="mod">
            <ac:chgData name="Faye Lloyd-Jones" userId="5be62e60-938a-45cf-a6c7-349b69a1a2a8" providerId="ADAL" clId="{4D9AE697-E2B0-4A62-982C-7DDE99E9EF2A}" dt="2025-01-10T10:33:43.059" v="0"/>
            <ac:spMkLst>
              <pc:docMk/>
              <pc:sldMasterMk cId="3685705276" sldId="2147483660"/>
              <pc:sldLayoutMk cId="1804792475" sldId="2147483671"/>
              <ac:spMk id="2" creationId="{AD40187E-4925-D101-5C43-18AC01EA870D}"/>
            </ac:spMkLst>
          </pc:spChg>
          <pc:spChg chg="mod">
            <ac:chgData name="Faye Lloyd-Jones" userId="5be62e60-938a-45cf-a6c7-349b69a1a2a8" providerId="ADAL" clId="{4D9AE697-E2B0-4A62-982C-7DDE99E9EF2A}" dt="2025-01-10T10:33:43.059" v="0"/>
            <ac:spMkLst>
              <pc:docMk/>
              <pc:sldMasterMk cId="3685705276" sldId="2147483660"/>
              <pc:sldLayoutMk cId="1804792475" sldId="2147483671"/>
              <ac:spMk id="3" creationId="{A887BAAA-97EF-0D36-A59E-6FFD6A1BEB12}"/>
            </ac:spMkLst>
          </pc:spChg>
        </pc:sldLayoutChg>
      </pc:sldMasterChg>
      <pc:sldMasterChg chg="addSp del delSldLayout">
        <pc:chgData name="Faye Lloyd-Jones" userId="5be62e60-938a-45cf-a6c7-349b69a1a2a8" providerId="ADAL" clId="{4D9AE697-E2B0-4A62-982C-7DDE99E9EF2A}" dt="2025-01-10T10:39:51.209" v="37" actId="2696"/>
        <pc:sldMasterMkLst>
          <pc:docMk/>
          <pc:sldMasterMk cId="3488682926" sldId="2147483672"/>
        </pc:sldMasterMkLst>
        <pc:picChg chg="add">
          <ac:chgData name="Faye Lloyd-Jones" userId="5be62e60-938a-45cf-a6c7-349b69a1a2a8" providerId="ADAL" clId="{4D9AE697-E2B0-4A62-982C-7DDE99E9EF2A}" dt="2025-01-10T10:33:43.059" v="0"/>
          <ac:picMkLst>
            <pc:docMk/>
            <pc:sldMasterMk cId="3488682926" sldId="2147483672"/>
            <ac:picMk id="7" creationId="{B7E45910-59E9-8FDE-C6DE-561D6B1299D6}"/>
          </ac:picMkLst>
        </pc:picChg>
        <pc:picChg chg="add">
          <ac:chgData name="Faye Lloyd-Jones" userId="5be62e60-938a-45cf-a6c7-349b69a1a2a8" providerId="ADAL" clId="{4D9AE697-E2B0-4A62-982C-7DDE99E9EF2A}" dt="2025-01-10T10:33:43.059" v="0"/>
          <ac:picMkLst>
            <pc:docMk/>
            <pc:sldMasterMk cId="3488682926" sldId="2147483672"/>
            <ac:picMk id="8" creationId="{22137FDC-526C-12D1-E744-D1C5D9B2AC9C}"/>
          </ac:picMkLst>
        </pc:picChg>
        <pc:picChg chg="add">
          <ac:chgData name="Faye Lloyd-Jones" userId="5be62e60-938a-45cf-a6c7-349b69a1a2a8" providerId="ADAL" clId="{4D9AE697-E2B0-4A62-982C-7DDE99E9EF2A}" dt="2025-01-10T10:33:43.059" v="0"/>
          <ac:picMkLst>
            <pc:docMk/>
            <pc:sldMasterMk cId="3488682926" sldId="2147483672"/>
            <ac:picMk id="9" creationId="{8824840F-E238-CFBD-C802-2EF9CC44A562}"/>
          </ac:picMkLst>
        </pc:picChg>
        <pc:picChg chg="add">
          <ac:chgData name="Faye Lloyd-Jones" userId="5be62e60-938a-45cf-a6c7-349b69a1a2a8" providerId="ADAL" clId="{4D9AE697-E2B0-4A62-982C-7DDE99E9EF2A}" dt="2025-01-10T10:33:43.059" v="0"/>
          <ac:picMkLst>
            <pc:docMk/>
            <pc:sldMasterMk cId="3488682926" sldId="2147483672"/>
            <ac:picMk id="10" creationId="{85AA3970-8321-69A0-E1EC-9EF45B1587A2}"/>
          </ac:picMkLst>
        </pc:picChg>
        <pc:sldLayoutChg chg="del">
          <pc:chgData name="Faye Lloyd-Jones" userId="5be62e60-938a-45cf-a6c7-349b69a1a2a8" providerId="ADAL" clId="{4D9AE697-E2B0-4A62-982C-7DDE99E9EF2A}" dt="2025-01-10T10:39:51.209" v="37" actId="2696"/>
          <pc:sldLayoutMkLst>
            <pc:docMk/>
            <pc:sldMasterMk cId="3488682926" sldId="2147483672"/>
            <pc:sldLayoutMk cId="4006834840" sldId="2147483673"/>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118917853" sldId="2147483674"/>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508262485" sldId="2147483675"/>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480098822" sldId="2147483676"/>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1440855038" sldId="2147483677"/>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160587202" sldId="2147483678"/>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457207092" sldId="2147483679"/>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3795477185" sldId="2147483680"/>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430612958" sldId="2147483681"/>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140205878" sldId="2147483682"/>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936169077" sldId="2147483683"/>
          </pc:sldLayoutMkLst>
        </pc:sldLayoutChg>
      </pc:sldMasterChg>
      <pc:sldMasterChg chg="addSp">
        <pc:chgData name="Faye Lloyd-Jones" userId="5be62e60-938a-45cf-a6c7-349b69a1a2a8" providerId="ADAL" clId="{4D9AE697-E2B0-4A62-982C-7DDE99E9EF2A}" dt="2025-01-10T10:33:43.059" v="0"/>
        <pc:sldMasterMkLst>
          <pc:docMk/>
          <pc:sldMasterMk cId="3250852725" sldId="2147483684"/>
        </pc:sldMasterMkLst>
        <pc:picChg chg="add">
          <ac:chgData name="Faye Lloyd-Jones" userId="5be62e60-938a-45cf-a6c7-349b69a1a2a8" providerId="ADAL" clId="{4D9AE697-E2B0-4A62-982C-7DDE99E9EF2A}" dt="2025-01-10T10:33:43.059" v="0"/>
          <ac:picMkLst>
            <pc:docMk/>
            <pc:sldMasterMk cId="3250852725" sldId="2147483684"/>
            <ac:picMk id="7" creationId="{D452200B-03A1-065F-17B4-F0FBF820A168}"/>
          </ac:picMkLst>
        </pc:picChg>
      </pc:sldMasterChg>
    </pc:docChg>
  </pc:docChgLst>
  <pc:docChgLst>
    <pc:chgData name="Faye Lloyd-Jones" userId="5be62e60-938a-45cf-a6c7-349b69a1a2a8" providerId="ADAL" clId="{3C549DDC-37C1-4B4E-B7D5-251981B9CCBD}"/>
    <pc:docChg chg="undo custSel addSld delSld modSld">
      <pc:chgData name="Faye Lloyd-Jones" userId="5be62e60-938a-45cf-a6c7-349b69a1a2a8" providerId="ADAL" clId="{3C549DDC-37C1-4B4E-B7D5-251981B9CCBD}" dt="2025-01-09T08:18:03.973" v="2492" actId="962"/>
      <pc:docMkLst>
        <pc:docMk/>
      </pc:docMkLst>
      <pc:sldChg chg="modSp mod">
        <pc:chgData name="Faye Lloyd-Jones" userId="5be62e60-938a-45cf-a6c7-349b69a1a2a8" providerId="ADAL" clId="{3C549DDC-37C1-4B4E-B7D5-251981B9CCBD}" dt="2025-01-09T08:16:31.636" v="2486" actId="33553"/>
        <pc:sldMkLst>
          <pc:docMk/>
          <pc:sldMk cId="918366454" sldId="256"/>
        </pc:sldMkLst>
        <pc:spChg chg="mod">
          <ac:chgData name="Faye Lloyd-Jones" userId="5be62e60-938a-45cf-a6c7-349b69a1a2a8" providerId="ADAL" clId="{3C549DDC-37C1-4B4E-B7D5-251981B9CCBD}" dt="2025-01-09T08:16:31.636" v="2486" actId="33553"/>
          <ac:spMkLst>
            <pc:docMk/>
            <pc:sldMk cId="918366454" sldId="256"/>
            <ac:spMk id="4" creationId="{9F8BBF3B-67FE-3CD5-D2D3-01AEF9378E64}"/>
          </ac:spMkLst>
        </pc:spChg>
      </pc:sldChg>
      <pc:sldChg chg="addSp delSp modSp mod">
        <pc:chgData name="Faye Lloyd-Jones" userId="5be62e60-938a-45cf-a6c7-349b69a1a2a8" providerId="ADAL" clId="{3C549DDC-37C1-4B4E-B7D5-251981B9CCBD}" dt="2025-01-09T08:16:28.887" v="2485" actId="33553"/>
        <pc:sldMkLst>
          <pc:docMk/>
          <pc:sldMk cId="216591690" sldId="257"/>
        </pc:sldMkLst>
        <pc:spChg chg="add del mod">
          <ac:chgData name="Faye Lloyd-Jones" userId="5be62e60-938a-45cf-a6c7-349b69a1a2a8" providerId="ADAL" clId="{3C549DDC-37C1-4B4E-B7D5-251981B9CCBD}" dt="2025-01-09T07:58:19.931" v="2477" actId="478"/>
          <ac:spMkLst>
            <pc:docMk/>
            <pc:sldMk cId="216591690" sldId="257"/>
            <ac:spMk id="2" creationId="{8AAC7D50-CAAE-2602-AE32-040D556776AB}"/>
          </ac:spMkLst>
        </pc:spChg>
        <pc:spChg chg="mod">
          <ac:chgData name="Faye Lloyd-Jones" userId="5be62e60-938a-45cf-a6c7-349b69a1a2a8" providerId="ADAL" clId="{3C549DDC-37C1-4B4E-B7D5-251981B9CCBD}" dt="2025-01-09T08:16:28.887" v="2485" actId="33553"/>
          <ac:spMkLst>
            <pc:docMk/>
            <pc:sldMk cId="216591690" sldId="257"/>
            <ac:spMk id="3" creationId="{DB5E62BA-9632-3622-B041-7E768FB47288}"/>
          </ac:spMkLst>
        </pc:spChg>
      </pc:sldChg>
      <pc:sldChg chg="modSp mod modNotesTx">
        <pc:chgData name="Faye Lloyd-Jones" userId="5be62e60-938a-45cf-a6c7-349b69a1a2a8" providerId="ADAL" clId="{3C549DDC-37C1-4B4E-B7D5-251981B9CCBD}" dt="2025-01-09T08:18:03.973" v="2492" actId="962"/>
        <pc:sldMkLst>
          <pc:docMk/>
          <pc:sldMk cId="644624828" sldId="258"/>
        </pc:sldMkLst>
        <pc:spChg chg="mod">
          <ac:chgData name="Faye Lloyd-Jones" userId="5be62e60-938a-45cf-a6c7-349b69a1a2a8" providerId="ADAL" clId="{3C549DDC-37C1-4B4E-B7D5-251981B9CCBD}" dt="2025-01-09T08:18:03.973" v="2492" actId="962"/>
          <ac:spMkLst>
            <pc:docMk/>
            <pc:sldMk cId="644624828" sldId="258"/>
            <ac:spMk id="6" creationId="{3FADDD25-0FA7-032F-F454-D0CF0BCC23B1}"/>
          </ac:spMkLst>
        </pc:spChg>
        <pc:picChg chg="mod">
          <ac:chgData name="Faye Lloyd-Jones" userId="5be62e60-938a-45cf-a6c7-349b69a1a2a8" providerId="ADAL" clId="{3C549DDC-37C1-4B4E-B7D5-251981B9CCBD}" dt="2025-01-09T07:58:55.599" v="2480" actId="962"/>
          <ac:picMkLst>
            <pc:docMk/>
            <pc:sldMk cId="644624828" sldId="258"/>
            <ac:picMk id="3" creationId="{24DEE376-2223-160A-DA6B-33FC380931B8}"/>
          </ac:picMkLst>
        </pc:picChg>
        <pc:picChg chg="mod">
          <ac:chgData name="Faye Lloyd-Jones" userId="5be62e60-938a-45cf-a6c7-349b69a1a2a8" providerId="ADAL" clId="{3C549DDC-37C1-4B4E-B7D5-251981B9CCBD}" dt="2025-01-09T08:18:03.190" v="2491" actId="962"/>
          <ac:picMkLst>
            <pc:docMk/>
            <pc:sldMk cId="644624828" sldId="258"/>
            <ac:picMk id="5" creationId="{6AB11CB3-372C-3F94-F567-F510D1C32F72}"/>
          </ac:picMkLst>
        </pc:picChg>
      </pc:sldChg>
      <pc:sldChg chg="modSp del mod">
        <pc:chgData name="Faye Lloyd-Jones" userId="5be62e60-938a-45cf-a6c7-349b69a1a2a8" providerId="ADAL" clId="{3C549DDC-37C1-4B4E-B7D5-251981B9CCBD}" dt="2025-01-07T14:16:39.471" v="2106" actId="2696"/>
        <pc:sldMkLst>
          <pc:docMk/>
          <pc:sldMk cId="1143391987" sldId="259"/>
        </pc:sldMkLst>
        <pc:spChg chg="mod">
          <ac:chgData name="Faye Lloyd-Jones" userId="5be62e60-938a-45cf-a6c7-349b69a1a2a8" providerId="ADAL" clId="{3C549DDC-37C1-4B4E-B7D5-251981B9CCBD}" dt="2025-01-07T13:46:26.957" v="597" actId="6549"/>
          <ac:spMkLst>
            <pc:docMk/>
            <pc:sldMk cId="1143391987" sldId="259"/>
            <ac:spMk id="3" creationId="{1E09778F-EC6D-0D64-49C1-D67949CC6EC7}"/>
          </ac:spMkLst>
        </pc:spChg>
      </pc:sldChg>
      <pc:sldChg chg="modSp del mod">
        <pc:chgData name="Faye Lloyd-Jones" userId="5be62e60-938a-45cf-a6c7-349b69a1a2a8" providerId="ADAL" clId="{3C549DDC-37C1-4B4E-B7D5-251981B9CCBD}" dt="2025-01-07T14:16:39.471" v="2106" actId="2696"/>
        <pc:sldMkLst>
          <pc:docMk/>
          <pc:sldMk cId="1224139243" sldId="260"/>
        </pc:sldMkLst>
        <pc:spChg chg="mod">
          <ac:chgData name="Faye Lloyd-Jones" userId="5be62e60-938a-45cf-a6c7-349b69a1a2a8" providerId="ADAL" clId="{3C549DDC-37C1-4B4E-B7D5-251981B9CCBD}" dt="2025-01-07T13:43:35.181" v="545" actId="20577"/>
          <ac:spMkLst>
            <pc:docMk/>
            <pc:sldMk cId="1224139243" sldId="260"/>
            <ac:spMk id="4" creationId="{A375592A-255D-71A3-C18B-0FCD77348671}"/>
          </ac:spMkLst>
        </pc:spChg>
      </pc:sldChg>
      <pc:sldChg chg="modSp del mod">
        <pc:chgData name="Faye Lloyd-Jones" userId="5be62e60-938a-45cf-a6c7-349b69a1a2a8" providerId="ADAL" clId="{3C549DDC-37C1-4B4E-B7D5-251981B9CCBD}" dt="2025-01-07T14:16:39.471" v="2106" actId="2696"/>
        <pc:sldMkLst>
          <pc:docMk/>
          <pc:sldMk cId="463798013" sldId="261"/>
        </pc:sldMkLst>
        <pc:spChg chg="mod">
          <ac:chgData name="Faye Lloyd-Jones" userId="5be62e60-938a-45cf-a6c7-349b69a1a2a8" providerId="ADAL" clId="{3C549DDC-37C1-4B4E-B7D5-251981B9CCBD}" dt="2025-01-07T13:46:21.049" v="596" actId="20577"/>
          <ac:spMkLst>
            <pc:docMk/>
            <pc:sldMk cId="463798013" sldId="261"/>
            <ac:spMk id="2" creationId="{FB395090-9039-B660-D184-BAC5F8CF24F5}"/>
          </ac:spMkLst>
        </pc:spChg>
      </pc:sldChg>
      <pc:sldChg chg="modSp mod modNotesTx">
        <pc:chgData name="Faye Lloyd-Jones" userId="5be62e60-938a-45cf-a6c7-349b69a1a2a8" providerId="ADAL" clId="{3C549DDC-37C1-4B4E-B7D5-251981B9CCBD}" dt="2025-01-09T08:16:37.420" v="2488" actId="33553"/>
        <pc:sldMkLst>
          <pc:docMk/>
          <pc:sldMk cId="4145136641" sldId="262"/>
        </pc:sldMkLst>
        <pc:spChg chg="mod">
          <ac:chgData name="Faye Lloyd-Jones" userId="5be62e60-938a-45cf-a6c7-349b69a1a2a8" providerId="ADAL" clId="{3C549DDC-37C1-4B4E-B7D5-251981B9CCBD}" dt="2025-01-09T07:57:55.646" v="2474" actId="962"/>
          <ac:spMkLst>
            <pc:docMk/>
            <pc:sldMk cId="4145136641" sldId="262"/>
            <ac:spMk id="2" creationId="{8600C58D-A576-6BFC-06FF-FCF6C110802A}"/>
          </ac:spMkLst>
        </pc:spChg>
        <pc:spChg chg="mod">
          <ac:chgData name="Faye Lloyd-Jones" userId="5be62e60-938a-45cf-a6c7-349b69a1a2a8" providerId="ADAL" clId="{3C549DDC-37C1-4B4E-B7D5-251981B9CCBD}" dt="2025-01-09T08:16:37.420" v="2488" actId="33553"/>
          <ac:spMkLst>
            <pc:docMk/>
            <pc:sldMk cId="4145136641" sldId="262"/>
            <ac:spMk id="6" creationId="{3FADDD25-0FA7-032F-F454-D0CF0BCC23B1}"/>
          </ac:spMkLst>
        </pc:spChg>
        <pc:picChg chg="mod">
          <ac:chgData name="Faye Lloyd-Jones" userId="5be62e60-938a-45cf-a6c7-349b69a1a2a8" providerId="ADAL" clId="{3C549DDC-37C1-4B4E-B7D5-251981B9CCBD}" dt="2025-01-09T07:59:20.657" v="2484" actId="962"/>
          <ac:picMkLst>
            <pc:docMk/>
            <pc:sldMk cId="4145136641" sldId="262"/>
            <ac:picMk id="3" creationId="{24DEE376-2223-160A-DA6B-33FC380931B8}"/>
          </ac:picMkLst>
        </pc:picChg>
        <pc:picChg chg="mod">
          <ac:chgData name="Faye Lloyd-Jones" userId="5be62e60-938a-45cf-a6c7-349b69a1a2a8" providerId="ADAL" clId="{3C549DDC-37C1-4B4E-B7D5-251981B9CCBD}" dt="2025-01-09T07:59:12.895" v="2483" actId="962"/>
          <ac:picMkLst>
            <pc:docMk/>
            <pc:sldMk cId="4145136641" sldId="262"/>
            <ac:picMk id="5" creationId="{6AB11CB3-372C-3F94-F567-F510D1C32F72}"/>
          </ac:picMkLst>
        </pc:picChg>
        <pc:cxnChg chg="mod">
          <ac:chgData name="Faye Lloyd-Jones" userId="5be62e60-938a-45cf-a6c7-349b69a1a2a8" providerId="ADAL" clId="{3C549DDC-37C1-4B4E-B7D5-251981B9CCBD}" dt="2025-01-09T07:57:57.826" v="2475" actId="962"/>
          <ac:cxnSpMkLst>
            <pc:docMk/>
            <pc:sldMk cId="4145136641" sldId="262"/>
            <ac:cxnSpMk id="7" creationId="{9F834B53-AB39-081A-34D8-26BA21CC100A}"/>
          </ac:cxnSpMkLst>
        </pc:cxnChg>
      </pc:sldChg>
      <pc:sldChg chg="addSp modSp new mod modNotesTx">
        <pc:chgData name="Faye Lloyd-Jones" userId="5be62e60-938a-45cf-a6c7-349b69a1a2a8" providerId="ADAL" clId="{3C549DDC-37C1-4B4E-B7D5-251981B9CCBD}" dt="2025-01-09T08:16:40.080" v="2489" actId="33553"/>
        <pc:sldMkLst>
          <pc:docMk/>
          <pc:sldMk cId="4106309959" sldId="263"/>
        </pc:sldMkLst>
        <pc:spChg chg="add mod">
          <ac:chgData name="Faye Lloyd-Jones" userId="5be62e60-938a-45cf-a6c7-349b69a1a2a8" providerId="ADAL" clId="{3C549DDC-37C1-4B4E-B7D5-251981B9CCBD}" dt="2025-01-09T08:16:40.080" v="2489" actId="33553"/>
          <ac:spMkLst>
            <pc:docMk/>
            <pc:sldMk cId="4106309959" sldId="263"/>
            <ac:spMk id="2" creationId="{DA5808BE-3C5A-6D80-7273-BE4E29CF4225}"/>
          </ac:spMkLst>
        </pc:spChg>
        <pc:spChg chg="add mod">
          <ac:chgData name="Faye Lloyd-Jones" userId="5be62e60-938a-45cf-a6c7-349b69a1a2a8" providerId="ADAL" clId="{3C549DDC-37C1-4B4E-B7D5-251981B9CCBD}" dt="2025-01-09T07:56:52.026" v="2473" actId="1035"/>
          <ac:spMkLst>
            <pc:docMk/>
            <pc:sldMk cId="4106309959" sldId="263"/>
            <ac:spMk id="3" creationId="{2CB8882F-4B74-A887-B2F3-2DA1CF16C462}"/>
          </ac:spMkLst>
        </pc:spChg>
      </pc:sldChg>
      <pc:sldChg chg="addSp modSp add mod">
        <pc:chgData name="Faye Lloyd-Jones" userId="5be62e60-938a-45cf-a6c7-349b69a1a2a8" providerId="ADAL" clId="{3C549DDC-37C1-4B4E-B7D5-251981B9CCBD}" dt="2025-01-09T08:16:42.122" v="2490" actId="33553"/>
        <pc:sldMkLst>
          <pc:docMk/>
          <pc:sldMk cId="1735571654" sldId="264"/>
        </pc:sldMkLst>
        <pc:spChg chg="mod">
          <ac:chgData name="Faye Lloyd-Jones" userId="5be62e60-938a-45cf-a6c7-349b69a1a2a8" providerId="ADAL" clId="{3C549DDC-37C1-4B4E-B7D5-251981B9CCBD}" dt="2025-01-09T08:16:42.122" v="2490" actId="33553"/>
          <ac:spMkLst>
            <pc:docMk/>
            <pc:sldMk cId="1735571654" sldId="264"/>
            <ac:spMk id="2" creationId="{DA5808BE-3C5A-6D80-7273-BE4E29CF4225}"/>
          </ac:spMkLst>
        </pc:spChg>
        <pc:spChg chg="add mod">
          <ac:chgData name="Faye Lloyd-Jones" userId="5be62e60-938a-45cf-a6c7-349b69a1a2a8" providerId="ADAL" clId="{3C549DDC-37C1-4B4E-B7D5-251981B9CCBD}" dt="2025-01-07T14:16:19.948" v="2105" actId="20577"/>
          <ac:spMkLst>
            <pc:docMk/>
            <pc:sldMk cId="1735571654" sldId="264"/>
            <ac:spMk id="4" creationId="{4B29708D-CEB4-C5E8-5E4C-439DE4FCA7F0}"/>
          </ac:spMkLst>
        </pc:spChg>
      </pc:sldChg>
    </pc:docChg>
  </pc:docChgLst>
  <pc:docChgLst>
    <pc:chgData name="Faye Lloyd-Jones" userId="5be62e60-938a-45cf-a6c7-349b69a1a2a8" providerId="ADAL" clId="{1E5C7843-A822-416B-8EF0-8A4916CFCF8B}"/>
    <pc:docChg chg="addSld delSld modSld">
      <pc:chgData name="Faye Lloyd-Jones" userId="5be62e60-938a-45cf-a6c7-349b69a1a2a8" providerId="ADAL" clId="{1E5C7843-A822-416B-8EF0-8A4916CFCF8B}" dt="2025-01-10T10:53:05.673" v="31"/>
      <pc:docMkLst>
        <pc:docMk/>
      </pc:docMkLst>
      <pc:sldChg chg="del">
        <pc:chgData name="Faye Lloyd-Jones" userId="5be62e60-938a-45cf-a6c7-349b69a1a2a8" providerId="ADAL" clId="{1E5C7843-A822-416B-8EF0-8A4916CFCF8B}" dt="2025-01-10T10:51:03.914" v="6" actId="2696"/>
        <pc:sldMkLst>
          <pc:docMk/>
          <pc:sldMk cId="644624828" sldId="258"/>
        </pc:sldMkLst>
      </pc:sldChg>
      <pc:sldChg chg="del">
        <pc:chgData name="Faye Lloyd-Jones" userId="5be62e60-938a-45cf-a6c7-349b69a1a2a8" providerId="ADAL" clId="{1E5C7843-A822-416B-8EF0-8A4916CFCF8B}" dt="2025-01-10T10:51:05.943" v="7" actId="2696"/>
        <pc:sldMkLst>
          <pc:docMk/>
          <pc:sldMk cId="4145136641" sldId="262"/>
        </pc:sldMkLst>
      </pc:sldChg>
      <pc:sldChg chg="del">
        <pc:chgData name="Faye Lloyd-Jones" userId="5be62e60-938a-45cf-a6c7-349b69a1a2a8" providerId="ADAL" clId="{1E5C7843-A822-416B-8EF0-8A4916CFCF8B}" dt="2025-01-10T10:51:19.614" v="8" actId="2696"/>
        <pc:sldMkLst>
          <pc:docMk/>
          <pc:sldMk cId="4106309959" sldId="263"/>
        </pc:sldMkLst>
      </pc:sldChg>
      <pc:sldChg chg="del">
        <pc:chgData name="Faye Lloyd-Jones" userId="5be62e60-938a-45cf-a6c7-349b69a1a2a8" providerId="ADAL" clId="{1E5C7843-A822-416B-8EF0-8A4916CFCF8B}" dt="2025-01-10T10:51:22.013" v="9" actId="2696"/>
        <pc:sldMkLst>
          <pc:docMk/>
          <pc:sldMk cId="1735571654" sldId="264"/>
        </pc:sldMkLst>
      </pc:sldChg>
      <pc:sldChg chg="modSp mod">
        <pc:chgData name="Faye Lloyd-Jones" userId="5be62e60-938a-45cf-a6c7-349b69a1a2a8" providerId="ADAL" clId="{1E5C7843-A822-416B-8EF0-8A4916CFCF8B}" dt="2025-01-10T10:50:58.795" v="5" actId="20577"/>
        <pc:sldMkLst>
          <pc:docMk/>
          <pc:sldMk cId="1556394410" sldId="265"/>
        </pc:sldMkLst>
        <pc:spChg chg="mod">
          <ac:chgData name="Faye Lloyd-Jones" userId="5be62e60-938a-45cf-a6c7-349b69a1a2a8" providerId="ADAL" clId="{1E5C7843-A822-416B-8EF0-8A4916CFCF8B}" dt="2025-01-10T10:50:58.795" v="5" actId="20577"/>
          <ac:spMkLst>
            <pc:docMk/>
            <pc:sldMk cId="1556394410" sldId="265"/>
            <ac:spMk id="3" creationId="{D46DAF57-1D6E-AC30-53A6-26680C023011}"/>
          </ac:spMkLst>
        </pc:spChg>
      </pc:sldChg>
      <pc:sldChg chg="addSp modSp new mod modNotesTx">
        <pc:chgData name="Faye Lloyd-Jones" userId="5be62e60-938a-45cf-a6c7-349b69a1a2a8" providerId="ADAL" clId="{1E5C7843-A822-416B-8EF0-8A4916CFCF8B}" dt="2025-01-10T10:53:05.673" v="31"/>
        <pc:sldMkLst>
          <pc:docMk/>
          <pc:sldMk cId="2623113391" sldId="266"/>
        </pc:sldMkLst>
        <pc:spChg chg="add mod">
          <ac:chgData name="Faye Lloyd-Jones" userId="5be62e60-938a-45cf-a6c7-349b69a1a2a8" providerId="ADAL" clId="{1E5C7843-A822-416B-8EF0-8A4916CFCF8B}" dt="2025-01-10T10:52:31.814" v="27" actId="1076"/>
          <ac:spMkLst>
            <pc:docMk/>
            <pc:sldMk cId="2623113391" sldId="266"/>
            <ac:spMk id="7" creationId="{5D486424-D612-18FA-CC29-745C5FDC374F}"/>
          </ac:spMkLst>
        </pc:spChg>
        <pc:spChg chg="add mod">
          <ac:chgData name="Faye Lloyd-Jones" userId="5be62e60-938a-45cf-a6c7-349b69a1a2a8" providerId="ADAL" clId="{1E5C7843-A822-416B-8EF0-8A4916CFCF8B}" dt="2025-01-10T10:52:31.814" v="27" actId="1076"/>
          <ac:spMkLst>
            <pc:docMk/>
            <pc:sldMk cId="2623113391" sldId="266"/>
            <ac:spMk id="8" creationId="{185C2281-6035-68DC-7A49-A5B6AB39E4B3}"/>
          </ac:spMkLst>
        </pc:spChg>
        <pc:spChg chg="add mod">
          <ac:chgData name="Faye Lloyd-Jones" userId="5be62e60-938a-45cf-a6c7-349b69a1a2a8" providerId="ADAL" clId="{1E5C7843-A822-416B-8EF0-8A4916CFCF8B}" dt="2025-01-10T10:52:48.010" v="30" actId="1076"/>
          <ac:spMkLst>
            <pc:docMk/>
            <pc:sldMk cId="2623113391" sldId="266"/>
            <ac:spMk id="9" creationId="{5DA2CC1E-0993-B637-34D3-C38297798D31}"/>
          </ac:spMkLst>
        </pc:spChg>
        <pc:spChg chg="add mod">
          <ac:chgData name="Faye Lloyd-Jones" userId="5be62e60-938a-45cf-a6c7-349b69a1a2a8" providerId="ADAL" clId="{1E5C7843-A822-416B-8EF0-8A4916CFCF8B}" dt="2025-01-10T10:52:48.010" v="30" actId="1076"/>
          <ac:spMkLst>
            <pc:docMk/>
            <pc:sldMk cId="2623113391" sldId="266"/>
            <ac:spMk id="10" creationId="{44A07C80-38F2-44E7-5E08-7EC9ABB29BCB}"/>
          </ac:spMkLst>
        </pc:spChg>
        <pc:spChg chg="add mod">
          <ac:chgData name="Faye Lloyd-Jones" userId="5be62e60-938a-45cf-a6c7-349b69a1a2a8" providerId="ADAL" clId="{1E5C7843-A822-416B-8EF0-8A4916CFCF8B}" dt="2025-01-10T10:51:33.544" v="12" actId="14100"/>
          <ac:spMkLst>
            <pc:docMk/>
            <pc:sldMk cId="2623113391" sldId="266"/>
            <ac:spMk id="11" creationId="{1E39888E-B74F-B575-93AA-3FA5A9EB4F69}"/>
          </ac:spMkLst>
        </pc:spChg>
        <pc:picChg chg="add mod">
          <ac:chgData name="Faye Lloyd-Jones" userId="5be62e60-938a-45cf-a6c7-349b69a1a2a8" providerId="ADAL" clId="{1E5C7843-A822-416B-8EF0-8A4916CFCF8B}" dt="2025-01-10T10:52:42.314" v="29" actId="1076"/>
          <ac:picMkLst>
            <pc:docMk/>
            <pc:sldMk cId="2623113391" sldId="266"/>
            <ac:picMk id="2" creationId="{688474D5-1195-81C0-1288-47122DF6148B}"/>
          </ac:picMkLst>
        </pc:picChg>
        <pc:picChg chg="add mod">
          <ac:chgData name="Faye Lloyd-Jones" userId="5be62e60-938a-45cf-a6c7-349b69a1a2a8" providerId="ADAL" clId="{1E5C7843-A822-416B-8EF0-8A4916CFCF8B}" dt="2025-01-10T10:52:48.010" v="30" actId="1076"/>
          <ac:picMkLst>
            <pc:docMk/>
            <pc:sldMk cId="2623113391" sldId="266"/>
            <ac:picMk id="3" creationId="{3025D62B-8967-A831-D578-746C221C09F0}"/>
          </ac:picMkLst>
        </pc:picChg>
        <pc:picChg chg="add mod">
          <ac:chgData name="Faye Lloyd-Jones" userId="5be62e60-938a-45cf-a6c7-349b69a1a2a8" providerId="ADAL" clId="{1E5C7843-A822-416B-8EF0-8A4916CFCF8B}" dt="2025-01-10T10:52:48.010" v="30" actId="1076"/>
          <ac:picMkLst>
            <pc:docMk/>
            <pc:sldMk cId="2623113391" sldId="266"/>
            <ac:picMk id="4" creationId="{B5B547B2-3FAA-9114-9356-3FE7873E6D5C}"/>
          </ac:picMkLst>
        </pc:picChg>
        <pc:picChg chg="add mod">
          <ac:chgData name="Faye Lloyd-Jones" userId="5be62e60-938a-45cf-a6c7-349b69a1a2a8" providerId="ADAL" clId="{1E5C7843-A822-416B-8EF0-8A4916CFCF8B}" dt="2025-01-10T10:52:31.814" v="27" actId="1076"/>
          <ac:picMkLst>
            <pc:docMk/>
            <pc:sldMk cId="2623113391" sldId="266"/>
            <ac:picMk id="5" creationId="{1308A5E4-8D7E-D935-1C7D-1900056B7DFF}"/>
          </ac:picMkLst>
        </pc:picChg>
        <pc:picChg chg="add mod">
          <ac:chgData name="Faye Lloyd-Jones" userId="5be62e60-938a-45cf-a6c7-349b69a1a2a8" providerId="ADAL" clId="{1E5C7843-A822-416B-8EF0-8A4916CFCF8B}" dt="2025-01-10T10:52:31.814" v="27" actId="1076"/>
          <ac:picMkLst>
            <pc:docMk/>
            <pc:sldMk cId="2623113391" sldId="266"/>
            <ac:picMk id="6" creationId="{F7EE4BE7-B32F-761E-99FE-7E97F3AE70DB}"/>
          </ac:picMkLst>
        </pc:picChg>
      </pc:sldChg>
    </pc:docChg>
  </pc:docChgLst>
  <pc:docChgLst>
    <pc:chgData name="Faye Lloyd-Jones" userId="5be62e60-938a-45cf-a6c7-349b69a1a2a8" providerId="ADAL" clId="{42FA5313-48FB-4D12-BE45-FA4DF2885433}"/>
    <pc:docChg chg="custSel modSld">
      <pc:chgData name="Faye Lloyd-Jones" userId="5be62e60-938a-45cf-a6c7-349b69a1a2a8" providerId="ADAL" clId="{42FA5313-48FB-4D12-BE45-FA4DF2885433}" dt="2025-01-10T14:40:58.148" v="19" actId="33553"/>
      <pc:docMkLst>
        <pc:docMk/>
      </pc:docMkLst>
      <pc:sldChg chg="modSp mod">
        <pc:chgData name="Faye Lloyd-Jones" userId="5be62e60-938a-45cf-a6c7-349b69a1a2a8" providerId="ADAL" clId="{42FA5313-48FB-4D12-BE45-FA4DF2885433}" dt="2025-01-10T14:40:56.015" v="18" actId="33553"/>
        <pc:sldMkLst>
          <pc:docMk/>
          <pc:sldMk cId="1556394410" sldId="265"/>
        </pc:sldMkLst>
        <pc:spChg chg="mod">
          <ac:chgData name="Faye Lloyd-Jones" userId="5be62e60-938a-45cf-a6c7-349b69a1a2a8" providerId="ADAL" clId="{42FA5313-48FB-4D12-BE45-FA4DF2885433}" dt="2025-01-10T14:40:56.015" v="18" actId="33553"/>
          <ac:spMkLst>
            <pc:docMk/>
            <pc:sldMk cId="1556394410" sldId="265"/>
            <ac:spMk id="3" creationId="{D46DAF57-1D6E-AC30-53A6-26680C023011}"/>
          </ac:spMkLst>
        </pc:spChg>
      </pc:sldChg>
      <pc:sldChg chg="addSp delSp modSp mod modNotesTx">
        <pc:chgData name="Faye Lloyd-Jones" userId="5be62e60-938a-45cf-a6c7-349b69a1a2a8" providerId="ADAL" clId="{42FA5313-48FB-4D12-BE45-FA4DF2885433}" dt="2025-01-10T14:40:58.148" v="19" actId="33553"/>
        <pc:sldMkLst>
          <pc:docMk/>
          <pc:sldMk cId="2623113391" sldId="266"/>
        </pc:sldMkLst>
        <pc:spChg chg="del">
          <ac:chgData name="Faye Lloyd-Jones" userId="5be62e60-938a-45cf-a6c7-349b69a1a2a8" providerId="ADAL" clId="{42FA5313-48FB-4D12-BE45-FA4DF2885433}" dt="2025-01-10T11:06:05.488" v="6" actId="478"/>
          <ac:spMkLst>
            <pc:docMk/>
            <pc:sldMk cId="2623113391" sldId="266"/>
            <ac:spMk id="7" creationId="{5D486424-D612-18FA-CC29-745C5FDC374F}"/>
          </ac:spMkLst>
        </pc:spChg>
        <pc:spChg chg="del">
          <ac:chgData name="Faye Lloyd-Jones" userId="5be62e60-938a-45cf-a6c7-349b69a1a2a8" providerId="ADAL" clId="{42FA5313-48FB-4D12-BE45-FA4DF2885433}" dt="2025-01-10T11:06:05.488" v="6" actId="478"/>
          <ac:spMkLst>
            <pc:docMk/>
            <pc:sldMk cId="2623113391" sldId="266"/>
            <ac:spMk id="8" creationId="{185C2281-6035-68DC-7A49-A5B6AB39E4B3}"/>
          </ac:spMkLst>
        </pc:spChg>
        <pc:spChg chg="del">
          <ac:chgData name="Faye Lloyd-Jones" userId="5be62e60-938a-45cf-a6c7-349b69a1a2a8" providerId="ADAL" clId="{42FA5313-48FB-4D12-BE45-FA4DF2885433}" dt="2025-01-10T11:06:05.488" v="6" actId="478"/>
          <ac:spMkLst>
            <pc:docMk/>
            <pc:sldMk cId="2623113391" sldId="266"/>
            <ac:spMk id="9" creationId="{5DA2CC1E-0993-B637-34D3-C38297798D31}"/>
          </ac:spMkLst>
        </pc:spChg>
        <pc:spChg chg="del">
          <ac:chgData name="Faye Lloyd-Jones" userId="5be62e60-938a-45cf-a6c7-349b69a1a2a8" providerId="ADAL" clId="{42FA5313-48FB-4D12-BE45-FA4DF2885433}" dt="2025-01-10T11:06:05.488" v="6" actId="478"/>
          <ac:spMkLst>
            <pc:docMk/>
            <pc:sldMk cId="2623113391" sldId="266"/>
            <ac:spMk id="10" creationId="{44A07C80-38F2-44E7-5E08-7EC9ABB29BCB}"/>
          </ac:spMkLst>
        </pc:spChg>
        <pc:spChg chg="mod">
          <ac:chgData name="Faye Lloyd-Jones" userId="5be62e60-938a-45cf-a6c7-349b69a1a2a8" providerId="ADAL" clId="{42FA5313-48FB-4D12-BE45-FA4DF2885433}" dt="2025-01-10T14:40:58.148" v="19" actId="33553"/>
          <ac:spMkLst>
            <pc:docMk/>
            <pc:sldMk cId="2623113391" sldId="266"/>
            <ac:spMk id="11" creationId="{1E39888E-B74F-B575-93AA-3FA5A9EB4F69}"/>
          </ac:spMkLst>
        </pc:spChg>
        <pc:spChg chg="add mod">
          <ac:chgData name="Faye Lloyd-Jones" userId="5be62e60-938a-45cf-a6c7-349b69a1a2a8" providerId="ADAL" clId="{42FA5313-48FB-4D12-BE45-FA4DF2885433}" dt="2025-01-10T11:06:26.681" v="11" actId="1076"/>
          <ac:spMkLst>
            <pc:docMk/>
            <pc:sldMk cId="2623113391" sldId="266"/>
            <ac:spMk id="14" creationId="{53BDF0FD-475E-AEE6-32EC-E086C83B5D84}"/>
          </ac:spMkLst>
        </pc:spChg>
        <pc:picChg chg="del">
          <ac:chgData name="Faye Lloyd-Jones" userId="5be62e60-938a-45cf-a6c7-349b69a1a2a8" providerId="ADAL" clId="{42FA5313-48FB-4D12-BE45-FA4DF2885433}" dt="2025-01-10T11:06:05.488" v="6" actId="478"/>
          <ac:picMkLst>
            <pc:docMk/>
            <pc:sldMk cId="2623113391" sldId="266"/>
            <ac:picMk id="3" creationId="{3025D62B-8967-A831-D578-746C221C09F0}"/>
          </ac:picMkLst>
        </pc:picChg>
        <pc:picChg chg="del">
          <ac:chgData name="Faye Lloyd-Jones" userId="5be62e60-938a-45cf-a6c7-349b69a1a2a8" providerId="ADAL" clId="{42FA5313-48FB-4D12-BE45-FA4DF2885433}" dt="2025-01-10T11:06:05.488" v="6" actId="478"/>
          <ac:picMkLst>
            <pc:docMk/>
            <pc:sldMk cId="2623113391" sldId="266"/>
            <ac:picMk id="4" creationId="{B5B547B2-3FAA-9114-9356-3FE7873E6D5C}"/>
          </ac:picMkLst>
        </pc:picChg>
        <pc:picChg chg="del">
          <ac:chgData name="Faye Lloyd-Jones" userId="5be62e60-938a-45cf-a6c7-349b69a1a2a8" providerId="ADAL" clId="{42FA5313-48FB-4D12-BE45-FA4DF2885433}" dt="2025-01-10T11:06:05.488" v="6" actId="478"/>
          <ac:picMkLst>
            <pc:docMk/>
            <pc:sldMk cId="2623113391" sldId="266"/>
            <ac:picMk id="5" creationId="{1308A5E4-8D7E-D935-1C7D-1900056B7DFF}"/>
          </ac:picMkLst>
        </pc:picChg>
        <pc:picChg chg="del">
          <ac:chgData name="Faye Lloyd-Jones" userId="5be62e60-938a-45cf-a6c7-349b69a1a2a8" providerId="ADAL" clId="{42FA5313-48FB-4D12-BE45-FA4DF2885433}" dt="2025-01-10T11:06:05.488" v="6" actId="478"/>
          <ac:picMkLst>
            <pc:docMk/>
            <pc:sldMk cId="2623113391" sldId="266"/>
            <ac:picMk id="6" creationId="{F7EE4BE7-B32F-761E-99FE-7E97F3AE70DB}"/>
          </ac:picMkLst>
        </pc:picChg>
        <pc:picChg chg="add mod">
          <ac:chgData name="Faye Lloyd-Jones" userId="5be62e60-938a-45cf-a6c7-349b69a1a2a8" providerId="ADAL" clId="{42FA5313-48FB-4D12-BE45-FA4DF2885433}" dt="2025-01-10T11:06:39.919" v="15" actId="1076"/>
          <ac:picMkLst>
            <pc:docMk/>
            <pc:sldMk cId="2623113391" sldId="266"/>
            <ac:picMk id="12" creationId="{2F902D36-F822-C67F-024A-A3AA5872EAE1}"/>
          </ac:picMkLst>
        </pc:picChg>
        <pc:picChg chg="add mod">
          <ac:chgData name="Faye Lloyd-Jones" userId="5be62e60-938a-45cf-a6c7-349b69a1a2a8" providerId="ADAL" clId="{42FA5313-48FB-4D12-BE45-FA4DF2885433}" dt="2025-01-10T11:06:42.251" v="16" actId="1076"/>
          <ac:picMkLst>
            <pc:docMk/>
            <pc:sldMk cId="2623113391" sldId="266"/>
            <ac:picMk id="13" creationId="{EE2057E4-466A-A2EB-BEC6-2967A1B5C7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188A2-41CB-4C55-A8AF-E6903DA6B94D}" type="datetimeFigureOut">
              <a:rPr lang="en-GB" smtClean="0"/>
              <a:t>10/01/2025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1ED01-0D5E-40CC-B93F-1F44ADF79F2D}" type="slidenum">
              <a:rPr lang="en-GB" smtClean="0"/>
              <a:t>‹#›</a:t>
            </a:fld>
            <a:endParaRPr lang="en-GB"/>
          </a:p>
        </p:txBody>
      </p:sp>
    </p:spTree>
    <p:extLst>
      <p:ext uri="{BB962C8B-B14F-4D97-AF65-F5344CB8AC3E}">
        <p14:creationId xmlns:p14="http://schemas.microsoft.com/office/powerpoint/2010/main" val="165867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Self-Denial 2025 videos can be found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4051ED01-0D5E-40CC-B93F-1F44ADF79F2D}" type="slidenum">
              <a:rPr lang="en-GB" smtClean="0"/>
              <a:t>2</a:t>
            </a:fld>
            <a:endParaRPr lang="en-GB"/>
          </a:p>
        </p:txBody>
      </p:sp>
    </p:spTree>
    <p:extLst>
      <p:ext uri="{BB962C8B-B14F-4D97-AF65-F5344CB8AC3E}">
        <p14:creationId xmlns:p14="http://schemas.microsoft.com/office/powerpoint/2010/main" val="422691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video, pray for the groups listed on screen. At the end of the time of prayer, all join and say part of the prayer from the video ‘May God continue to guide their education and growth and bless everything they do. Amen.’ </a:t>
            </a:r>
          </a:p>
          <a:p>
            <a:endParaRPr lang="en-GB" dirty="0"/>
          </a:p>
        </p:txBody>
      </p:sp>
      <p:sp>
        <p:nvSpPr>
          <p:cNvPr id="4" name="Slide Number Placeholder 3"/>
          <p:cNvSpPr>
            <a:spLocks noGrp="1"/>
          </p:cNvSpPr>
          <p:nvPr>
            <p:ph type="sldNum" sz="quarter" idx="5"/>
          </p:nvPr>
        </p:nvSpPr>
        <p:spPr/>
        <p:txBody>
          <a:bodyPr/>
          <a:lstStyle/>
          <a:p>
            <a:fld id="{4051ED01-0D5E-40CC-B93F-1F44ADF79F2D}" type="slidenum">
              <a:rPr lang="en-GB" smtClean="0"/>
              <a:t>3</a:t>
            </a:fld>
            <a:endParaRPr lang="en-GB"/>
          </a:p>
        </p:txBody>
      </p:sp>
    </p:spTree>
    <p:extLst>
      <p:ext uri="{BB962C8B-B14F-4D97-AF65-F5344CB8AC3E}">
        <p14:creationId xmlns:p14="http://schemas.microsoft.com/office/powerpoint/2010/main" val="1903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2476-0FFA-CE97-EFBA-B6A976B7B9DF}"/>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EDFCFA8-4BE5-33F0-BE83-4312D9B4BAD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190876-2855-6E20-FC90-1988BBDC833F}"/>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EE63A529-01FC-D476-6D06-90D011493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977F2-463C-C8EE-A38B-B1AD40365AE8}"/>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96766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6A9B-703E-BCA5-1287-886871701647}"/>
              </a:ext>
            </a:extLst>
          </p:cNvPr>
          <p:cNvSpPr>
            <a:spLocks noGrp="1"/>
          </p:cNvSpPr>
          <p:nvPr>
            <p:ph type="title"/>
          </p:nvPr>
        </p:nvSpPr>
        <p:spPr>
          <a:xfrm>
            <a:off x="628650" y="365125"/>
            <a:ext cx="3250380" cy="292100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BC28C5-30FE-9261-1460-7921C1D87A43}"/>
              </a:ext>
            </a:extLst>
          </p:cNvPr>
          <p:cNvSpPr>
            <a:spLocks noGrp="1"/>
          </p:cNvSpPr>
          <p:nvPr>
            <p:ph type="body" orient="vert" idx="1"/>
          </p:nvPr>
        </p:nvSpPr>
        <p:spPr>
          <a:xfrm>
            <a:off x="628650" y="1590675"/>
            <a:ext cx="1814513" cy="45862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E0C99E-C5EA-9917-84FA-528F08F223CE}"/>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377B436B-5885-1525-653B-BD72B42D6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10FBC-61F8-637F-BB7D-EF7BD1E30981}"/>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51374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0187E-4925-D101-5C43-18AC01EA870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87BAAA-97EF-0D36-A59E-6FFD6A1BEB12}"/>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67598-099F-23AF-EE1E-D4B172A1E94E}"/>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1B6AF0E4-B066-07A7-3068-43EC3C535A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663AE-A32D-C54E-9A40-92EA2DD5710D}"/>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80479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713317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70614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472342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968445-05FD-4458-8E31-88A7EFA784C2}"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764596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968445-05FD-4458-8E31-88A7EFA784C2}"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987096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968445-05FD-4458-8E31-88A7EFA784C2}" type="datetimeFigureOut">
              <a:rPr lang="en-GB" smtClean="0"/>
              <a:t>10/01/2025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49563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68445-05FD-4458-8E31-88A7EFA784C2}" type="datetimeFigureOut">
              <a:rPr lang="en-GB" smtClean="0"/>
              <a:t>10/01/2025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985755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968445-05FD-4458-8E31-88A7EFA784C2}"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72392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D951-BCEE-7344-C680-5040A5E2810A}"/>
              </a:ext>
            </a:extLst>
          </p:cNvPr>
          <p:cNvSpPr>
            <a:spLocks noGrp="1"/>
          </p:cNvSpPr>
          <p:nvPr>
            <p:ph type="title"/>
          </p:nvPr>
        </p:nvSpPr>
        <p:spPr>
          <a:xfrm>
            <a:off x="628650" y="365125"/>
            <a:ext cx="3250380" cy="2921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8396E7-1972-4927-F429-8DDD4A0211FE}"/>
              </a:ext>
            </a:extLst>
          </p:cNvPr>
          <p:cNvSpPr>
            <a:spLocks noGrp="1"/>
          </p:cNvSpPr>
          <p:nvPr>
            <p:ph idx="1"/>
          </p:nvPr>
        </p:nvSpPr>
        <p:spPr>
          <a:xfrm>
            <a:off x="628650" y="1590675"/>
            <a:ext cx="1814513" cy="45862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2DC63-EBCD-6398-F64D-CE4D0C2EDB0C}"/>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45FACDAA-D803-D4E4-1B24-4AE281319B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9628CF-430E-D7E1-4EEA-9998A84CB7A9}"/>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252303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968445-05FD-4458-8E31-88A7EFA784C2}"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726673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224636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403760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A620-B31D-8BA8-8935-F4A4B3F93C27}"/>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CCAF09-E705-E2F3-1F0A-8615C335B2C0}"/>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833871-1400-C3C9-0977-BB4C0FF533E1}"/>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549FCB81-9CDF-6C75-DC00-31E0E432CC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3A4E31-7867-F8B4-E586-9A41CC3181EF}"/>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12651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E4C7-84E0-EB7B-B159-4258CE8CC17C}"/>
              </a:ext>
            </a:extLst>
          </p:cNvPr>
          <p:cNvSpPr>
            <a:spLocks noGrp="1"/>
          </p:cNvSpPr>
          <p:nvPr>
            <p:ph type="title"/>
          </p:nvPr>
        </p:nvSpPr>
        <p:spPr>
          <a:xfrm>
            <a:off x="628650" y="365125"/>
            <a:ext cx="3250380" cy="2921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62F44E-68A0-A62F-0E7A-53E553384F5E}"/>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CCD5D8-46D7-2A0E-7847-7EB14CFBC696}"/>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DBBE02-02A2-25C8-8F44-7E1760542F12}"/>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6" name="Footer Placeholder 5">
            <a:extLst>
              <a:ext uri="{FF2B5EF4-FFF2-40B4-BE49-F238E27FC236}">
                <a16:creationId xmlns:a16="http://schemas.microsoft.com/office/drawing/2014/main" id="{FAE13019-6B81-BFB7-9AF6-8BFFD02CE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508D0B-033D-1AB8-3653-F5B6660D7C61}"/>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10344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FAB3-0CDC-97D7-DFE0-600BAE543263}"/>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7EF37D-1EE3-2A17-0315-0DC8FC6FCEF9}"/>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2DB3A1C-5BED-3CBD-23BD-39949329A79F}"/>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7F58A6-B1B7-9CFC-504E-BF9784BC1E43}"/>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C5D30-0F6E-CB76-595E-91944CC85C0F}"/>
              </a:ext>
            </a:extLst>
          </p:cNvPr>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8606BF-46C1-0340-F0DC-B1D62336B1BF}"/>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8" name="Footer Placeholder 7">
            <a:extLst>
              <a:ext uri="{FF2B5EF4-FFF2-40B4-BE49-F238E27FC236}">
                <a16:creationId xmlns:a16="http://schemas.microsoft.com/office/drawing/2014/main" id="{8E03254B-0B8F-C700-4AE4-052796783E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89DE3F-1076-8BE7-63A6-360C93ABF98D}"/>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34564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AA9F-6FD9-E6A6-99F4-D375D7F88087}"/>
              </a:ext>
            </a:extLst>
          </p:cNvPr>
          <p:cNvSpPr>
            <a:spLocks noGrp="1"/>
          </p:cNvSpPr>
          <p:nvPr>
            <p:ph type="title"/>
          </p:nvPr>
        </p:nvSpPr>
        <p:spPr>
          <a:xfrm>
            <a:off x="628650" y="365125"/>
            <a:ext cx="3250380" cy="2921000"/>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D6B19E-1123-ECC3-3D66-690C662FE5C4}"/>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4" name="Footer Placeholder 3">
            <a:extLst>
              <a:ext uri="{FF2B5EF4-FFF2-40B4-BE49-F238E27FC236}">
                <a16:creationId xmlns:a16="http://schemas.microsoft.com/office/drawing/2014/main" id="{B9F9B66D-0AFB-8FA9-096E-3BBB4D25D3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9334F4-3A2F-1382-AC93-BEF592A6912A}"/>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19774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47A9F4-3E28-7B7A-0AAA-D67D33F82778}"/>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3" name="Footer Placeholder 2">
            <a:extLst>
              <a:ext uri="{FF2B5EF4-FFF2-40B4-BE49-F238E27FC236}">
                <a16:creationId xmlns:a16="http://schemas.microsoft.com/office/drawing/2014/main" id="{05CB602E-E3B1-0428-B049-4530F60458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995C64-0D21-F8DE-68AD-CE40ACF33010}"/>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27912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7465-4127-9EFA-F905-4D5F124F7317}"/>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382E9C-558F-5AD1-D045-ED88104B3582}"/>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A58988-685B-8512-C794-C40D192B75D3}"/>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592ACCD-B458-BDBF-066A-5DE462D16443}"/>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6" name="Footer Placeholder 5">
            <a:extLst>
              <a:ext uri="{FF2B5EF4-FFF2-40B4-BE49-F238E27FC236}">
                <a16:creationId xmlns:a16="http://schemas.microsoft.com/office/drawing/2014/main" id="{AD944B08-1099-0421-B4E8-5362DC1567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B4E0F0-B45F-D6B6-A9DD-BF7C89D747A4}"/>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418583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4643-9D94-D80D-A4EC-8B3289806260}"/>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C3662C-F8DD-D081-8E05-C2608AD2036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C67CC74-AF00-D1DC-F63E-721094FBE90D}"/>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BE3EC06-FFA4-C137-FF56-8B74B8CFED64}"/>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6" name="Footer Placeholder 5">
            <a:extLst>
              <a:ext uri="{FF2B5EF4-FFF2-40B4-BE49-F238E27FC236}">
                <a16:creationId xmlns:a16="http://schemas.microsoft.com/office/drawing/2014/main" id="{A399BE81-1038-91EE-F91C-56D7ED0939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6C8431-82E4-5472-2548-6167462B8602}"/>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250240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E5D237-1B26-9D05-2B1E-4979E682518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F45C0D91-6D10-71B2-107D-20CEB04329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45572C-B28A-6DC3-3BDC-9C2F2ED986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636678-BD27-48B9-AB80-48D6078791D8}" type="slidenum">
              <a:rPr lang="en-GB" smtClean="0"/>
              <a:t>‹#›</a:t>
            </a:fld>
            <a:endParaRPr lang="en-GB"/>
          </a:p>
        </p:txBody>
      </p:sp>
      <p:pic>
        <p:nvPicPr>
          <p:cNvPr id="3" name="Picture 2" descr="A person in a white shirt&#10;&#10;Description automatically generated">
            <a:extLst>
              <a:ext uri="{FF2B5EF4-FFF2-40B4-BE49-F238E27FC236}">
                <a16:creationId xmlns:a16="http://schemas.microsoft.com/office/drawing/2014/main" id="{BB18B3FE-00E5-347D-31C1-19E1BA6EB78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0"/>
            <a:ext cx="10268632" cy="6858000"/>
          </a:xfrm>
          <a:prstGeom prst="rect">
            <a:avLst/>
          </a:prstGeom>
        </p:spPr>
      </p:pic>
      <p:pic>
        <p:nvPicPr>
          <p:cNvPr id="8" name="Picture 7" descr="A black text on a black background&#10;&#10;Description automatically generated">
            <a:extLst>
              <a:ext uri="{FF2B5EF4-FFF2-40B4-BE49-F238E27FC236}">
                <a16:creationId xmlns:a16="http://schemas.microsoft.com/office/drawing/2014/main" id="{094F4F37-9BF3-4043-30B5-418C8DCBBC1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972" y="4106863"/>
            <a:ext cx="5266267" cy="2962275"/>
          </a:xfrm>
          <a:prstGeom prst="rect">
            <a:avLst/>
          </a:prstGeom>
        </p:spPr>
      </p:pic>
      <p:pic>
        <p:nvPicPr>
          <p:cNvPr id="11" name="Picture 10" descr="A red shield with white text&#10;&#10;Description automatically generated">
            <a:extLst>
              <a:ext uri="{FF2B5EF4-FFF2-40B4-BE49-F238E27FC236}">
                <a16:creationId xmlns:a16="http://schemas.microsoft.com/office/drawing/2014/main" id="{DAC66FF6-B60F-3038-2BC8-ABC0D158ABFB}"/>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9375" t="7407" r="28646"/>
          <a:stretch/>
        </p:blipFill>
        <p:spPr>
          <a:xfrm>
            <a:off x="7394472" y="4860927"/>
            <a:ext cx="1463778" cy="1816101"/>
          </a:xfrm>
          <a:prstGeom prst="rect">
            <a:avLst/>
          </a:prstGeom>
        </p:spPr>
      </p:pic>
      <p:pic>
        <p:nvPicPr>
          <p:cNvPr id="14" name="Picture 13" descr="A red and white logo&#10;&#10;Description automatically generated">
            <a:extLst>
              <a:ext uri="{FF2B5EF4-FFF2-40B4-BE49-F238E27FC236}">
                <a16:creationId xmlns:a16="http://schemas.microsoft.com/office/drawing/2014/main" id="{CEC52EF1-8702-5D19-7231-2992083FC13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95652" y="521967"/>
            <a:ext cx="3411124" cy="2449832"/>
          </a:xfrm>
          <a:prstGeom prst="rect">
            <a:avLst/>
          </a:prstGeom>
        </p:spPr>
      </p:pic>
    </p:spTree>
    <p:extLst>
      <p:ext uri="{BB962C8B-B14F-4D97-AF65-F5344CB8AC3E}">
        <p14:creationId xmlns:p14="http://schemas.microsoft.com/office/powerpoint/2010/main" val="3685705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68445-05FD-4458-8E31-88A7EFA784C2}" type="datetimeFigureOut">
              <a:rPr lang="en-GB" smtClean="0"/>
              <a:t>10/01/2025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2FF06-60FC-445D-AABC-A2709ACC90BB}" type="slidenum">
              <a:rPr lang="en-GB" smtClean="0"/>
              <a:t>‹#›</a:t>
            </a:fld>
            <a:endParaRPr lang="en-GB"/>
          </a:p>
        </p:txBody>
      </p:sp>
      <p:pic>
        <p:nvPicPr>
          <p:cNvPr id="7" name="Picture 6" descr="A pink background with white and black lines&#10;&#10;Description automatically generated">
            <a:extLst>
              <a:ext uri="{FF2B5EF4-FFF2-40B4-BE49-F238E27FC236}">
                <a16:creationId xmlns:a16="http://schemas.microsoft.com/office/drawing/2014/main" id="{D452200B-03A1-065F-17B4-F0FBF820A16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08527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6DAF57-1D6E-AC30-53A6-26680C023011}"/>
              </a:ext>
            </a:extLst>
          </p:cNvPr>
          <p:cNvSpPr txBox="1">
            <a:spLocks noGrp="1"/>
          </p:cNvSpPr>
          <p:nvPr>
            <p:ph type="title" idx="4294967295"/>
          </p:nvPr>
        </p:nvSpPr>
        <p:spPr>
          <a:xfrm>
            <a:off x="852614" y="5814326"/>
            <a:ext cx="330988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Week Three</a:t>
            </a:r>
          </a:p>
        </p:txBody>
      </p:sp>
    </p:spTree>
    <p:extLst>
      <p:ext uri="{BB962C8B-B14F-4D97-AF65-F5344CB8AC3E}">
        <p14:creationId xmlns:p14="http://schemas.microsoft.com/office/powerpoint/2010/main" val="155639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8BBF3B-67FE-3CD5-D2D3-01AEF9378E64}"/>
              </a:ext>
            </a:extLst>
          </p:cNvPr>
          <p:cNvSpPr>
            <a:spLocks noGrp="1"/>
          </p:cNvSpPr>
          <p:nvPr>
            <p:ph type="ctrTitle"/>
          </p:nvPr>
        </p:nvSpPr>
        <p:spPr>
          <a:xfrm>
            <a:off x="143508" y="998730"/>
            <a:ext cx="8856984" cy="4860540"/>
          </a:xfrm>
          <a:prstGeom prst="rect">
            <a:avLst/>
          </a:prstGeom>
          <a:solidFill>
            <a:schemeClr val="tx1"/>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00000"/>
              </a:lnSpc>
              <a:spcBef>
                <a:spcPts val="0"/>
              </a:spcBef>
              <a:defRPr/>
            </a:pPr>
            <a:r>
              <a:rPr lang="en-GB" sz="4050" dirty="0"/>
              <a:t>Insert video here</a:t>
            </a:r>
          </a:p>
        </p:txBody>
      </p:sp>
    </p:spTree>
    <p:extLst>
      <p:ext uri="{BB962C8B-B14F-4D97-AF65-F5344CB8AC3E}">
        <p14:creationId xmlns:p14="http://schemas.microsoft.com/office/powerpoint/2010/main" val="91836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8474D5-1195-81C0-1288-47122DF614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629" y="5254292"/>
            <a:ext cx="1992183" cy="1430764"/>
          </a:xfrm>
          <a:prstGeom prst="rect">
            <a:avLst/>
          </a:prstGeom>
        </p:spPr>
      </p:pic>
      <p:sp>
        <p:nvSpPr>
          <p:cNvPr id="11" name="Title 9">
            <a:extLst>
              <a:ext uri="{FF2B5EF4-FFF2-40B4-BE49-F238E27FC236}">
                <a16:creationId xmlns:a16="http://schemas.microsoft.com/office/drawing/2014/main" id="{1E39888E-B74F-B575-93AA-3FA5A9EB4F69}"/>
              </a:ext>
            </a:extLst>
          </p:cNvPr>
          <p:cNvSpPr txBox="1">
            <a:spLocks noGrp="1"/>
          </p:cNvSpPr>
          <p:nvPr>
            <p:ph type="title" idx="4294967295"/>
          </p:nvPr>
        </p:nvSpPr>
        <p:spPr>
          <a:xfrm>
            <a:off x="365710" y="565160"/>
            <a:ext cx="3895931"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Prayer 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p:txBody>
      </p:sp>
      <p:pic>
        <p:nvPicPr>
          <p:cNvPr id="12" name="Picture 11">
            <a:extLst>
              <a:ext uri="{FF2B5EF4-FFF2-40B4-BE49-F238E27FC236}">
                <a16:creationId xmlns:a16="http://schemas.microsoft.com/office/drawing/2014/main" id="{2F902D36-F822-C67F-024A-A3AA5872EAE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5126" y="728379"/>
            <a:ext cx="2830332" cy="1890264"/>
          </a:xfrm>
          <a:prstGeom prst="rect">
            <a:avLst/>
          </a:prstGeom>
        </p:spPr>
      </p:pic>
      <p:pic>
        <p:nvPicPr>
          <p:cNvPr id="13" name="Picture 12">
            <a:extLst>
              <a:ext uri="{FF2B5EF4-FFF2-40B4-BE49-F238E27FC236}">
                <a16:creationId xmlns:a16="http://schemas.microsoft.com/office/drawing/2014/main" id="{EE2057E4-466A-A2EB-BEC6-2967A1B5C7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2489" y="2305437"/>
            <a:ext cx="2830332" cy="1890264"/>
          </a:xfrm>
          <a:prstGeom prst="rect">
            <a:avLst/>
          </a:prstGeom>
        </p:spPr>
      </p:pic>
      <p:sp>
        <p:nvSpPr>
          <p:cNvPr id="14" name="TextBox 13">
            <a:extLst>
              <a:ext uri="{FF2B5EF4-FFF2-40B4-BE49-F238E27FC236}">
                <a16:creationId xmlns:a16="http://schemas.microsoft.com/office/drawing/2014/main" id="{53BDF0FD-475E-AEE6-32EC-E086C83B5D84}"/>
              </a:ext>
            </a:extLst>
          </p:cNvPr>
          <p:cNvSpPr txBox="1"/>
          <p:nvPr/>
        </p:nvSpPr>
        <p:spPr>
          <a:xfrm>
            <a:off x="386267" y="864869"/>
            <a:ext cx="5520577" cy="6494085"/>
          </a:xfrm>
          <a:prstGeom prst="rect">
            <a:avLst/>
          </a:prstGeom>
          <a:noFill/>
        </p:spPr>
        <p:txBody>
          <a:bodyPr wrap="square" rtlCol="0">
            <a:spAutoFit/>
          </a:bodyPr>
          <a:lstStyle/>
          <a:p>
            <a:pPr marL="285750" indent="-285750">
              <a:buFont typeface="Arial" panose="020B0604020202020204" pitchFamily="34" charset="0"/>
              <a:buChar char="•"/>
            </a:pPr>
            <a:endParaRPr lang="en-GB" sz="2400" dirty="0">
              <a:latin typeface="Trebuchet MS" panose="020B0603020202020204" pitchFamily="34" charset="0"/>
            </a:endParaRPr>
          </a:p>
          <a:p>
            <a:pPr marL="285750" indent="-285750">
              <a:buFont typeface="Arial" panose="020B0604020202020204" pitchFamily="34" charset="0"/>
              <a:buChar char="•"/>
            </a:pPr>
            <a:r>
              <a:rPr lang="en-GB" sz="2400" dirty="0">
                <a:latin typeface="Trebuchet MS" panose="020B0603020202020204" pitchFamily="34" charset="0"/>
              </a:rPr>
              <a:t>Pray for Salvation Army cadets training internationally to become officers.</a:t>
            </a:r>
          </a:p>
          <a:p>
            <a:endParaRPr lang="en-GB" sz="2400" dirty="0">
              <a:latin typeface="Trebuchet MS" panose="020B0603020202020204" pitchFamily="34" charset="0"/>
            </a:endParaRPr>
          </a:p>
          <a:p>
            <a:pPr marL="285750" indent="-285750">
              <a:buFont typeface="Arial" panose="020B0604020202020204" pitchFamily="34" charset="0"/>
              <a:buChar char="•"/>
            </a:pPr>
            <a:r>
              <a:rPr lang="en-GB" sz="2400" dirty="0">
                <a:latin typeface="Trebuchet MS" panose="020B0603020202020204" pitchFamily="34" charset="0"/>
              </a:rPr>
              <a:t>Pray for the leaders in your local area.</a:t>
            </a:r>
          </a:p>
          <a:p>
            <a:endParaRPr lang="en-GB" sz="2400" dirty="0">
              <a:latin typeface="Trebuchet MS" panose="020B0603020202020204" pitchFamily="34" charset="0"/>
            </a:endParaRPr>
          </a:p>
          <a:p>
            <a:pPr marL="285750" indent="-285750">
              <a:buFont typeface="Arial" panose="020B0604020202020204" pitchFamily="34" charset="0"/>
              <a:buChar char="•"/>
            </a:pPr>
            <a:r>
              <a:rPr lang="en-GB" sz="2400" dirty="0">
                <a:latin typeface="Trebuchet MS" panose="020B0603020202020204" pitchFamily="34" charset="0"/>
              </a:rPr>
              <a:t>Pray for people who are yet to respond to God’s call to follow his plan for their lives. </a:t>
            </a:r>
          </a:p>
          <a:p>
            <a:endParaRPr lang="en-GB" sz="2400" dirty="0">
              <a:latin typeface="Trebuchet MS" panose="020B0603020202020204" pitchFamily="34" charset="0"/>
            </a:endParaRPr>
          </a:p>
          <a:p>
            <a:r>
              <a:rPr lang="en-GB" sz="2400" b="1" kern="100" dirty="0">
                <a:effectLst/>
                <a:latin typeface="Trebuchet MS" panose="020B0603020202020204" pitchFamily="34" charset="0"/>
                <a:ea typeface="Calibri" panose="020F0502020204030204" pitchFamily="34" charset="0"/>
                <a:cs typeface="Times New Roman" panose="02020603050405020304" pitchFamily="18" charset="0"/>
              </a:rPr>
              <a:t>All: May God continue to guide their education and growth and bless everything they do. Amen. </a:t>
            </a:r>
          </a:p>
          <a:p>
            <a:endParaRPr lang="en-GB" sz="2400" dirty="0">
              <a:latin typeface="Trebuchet MS" panose="020B0603020202020204" pitchFamily="34" charset="0"/>
            </a:endParaRPr>
          </a:p>
          <a:p>
            <a:pPr marL="285750" indent="-285750">
              <a:buFont typeface="Arial" panose="020B0604020202020204" pitchFamily="34" charset="0"/>
              <a:buChar char="•"/>
            </a:pPr>
            <a:endParaRPr lang="en-GB" sz="2400" dirty="0">
              <a:latin typeface="Trebuchet MS" panose="020B0603020202020204" pitchFamily="34" charset="0"/>
            </a:endParaRPr>
          </a:p>
        </p:txBody>
      </p:sp>
    </p:spTree>
    <p:extLst>
      <p:ext uri="{BB962C8B-B14F-4D97-AF65-F5344CB8AC3E}">
        <p14:creationId xmlns:p14="http://schemas.microsoft.com/office/powerpoint/2010/main" val="26231133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140</Words>
  <Application>Microsoft Office PowerPoint</Application>
  <PresentationFormat>On-screen Show (4:3)</PresentationFormat>
  <Paragraphs>15</Paragraphs>
  <Slides>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Calibri</vt:lpstr>
      <vt:lpstr>Calibri Light</vt:lpstr>
      <vt:lpstr>Trebuchet MS</vt:lpstr>
      <vt:lpstr>Custom Design</vt:lpstr>
      <vt:lpstr>Office Theme</vt:lpstr>
      <vt:lpstr>Week Three</vt:lpstr>
      <vt:lpstr>Insert video here</vt:lpstr>
      <vt:lpstr>Prayer Points </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Lloyd-Jones</dc:creator>
  <cp:lastModifiedBy>Faye Lloyd-Jones</cp:lastModifiedBy>
  <cp:revision>1</cp:revision>
  <dcterms:created xsi:type="dcterms:W3CDTF">2025-01-07T10:43:04Z</dcterms:created>
  <dcterms:modified xsi:type="dcterms:W3CDTF">2025-01-10T14:41:00Z</dcterms:modified>
</cp:coreProperties>
</file>