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
  </p:notesMasterIdLst>
  <p:sldIdLst>
    <p:sldId id="257" r:id="rId3"/>
    <p:sldId id="256"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CE6135-2E81-4AF5-BB3A-FB76C7579BB5}" v="11" dt="2025-01-10T14:45:01.7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76113" autoAdjust="0"/>
  </p:normalViewPr>
  <p:slideViewPr>
    <p:cSldViewPr snapToGrid="0">
      <p:cViewPr varScale="1">
        <p:scale>
          <a:sx n="51" d="100"/>
          <a:sy n="51" d="100"/>
        </p:scale>
        <p:origin x="508" y="32"/>
      </p:cViewPr>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ye Lloyd-Jones" userId="5be62e60-938a-45cf-a6c7-349b69a1a2a8" providerId="ADAL" clId="{D297A2A3-71DD-4692-88E0-B83BF5A7941A}"/>
    <pc:docChg chg="custSel delSld modSld">
      <pc:chgData name="Faye Lloyd-Jones" userId="5be62e60-938a-45cf-a6c7-349b69a1a2a8" providerId="ADAL" clId="{D297A2A3-71DD-4692-88E0-B83BF5A7941A}" dt="2025-01-07T12:18:52.980" v="1146" actId="20577"/>
      <pc:docMkLst>
        <pc:docMk/>
      </pc:docMkLst>
      <pc:sldChg chg="modSp mod">
        <pc:chgData name="Faye Lloyd-Jones" userId="5be62e60-938a-45cf-a6c7-349b69a1a2a8" providerId="ADAL" clId="{D297A2A3-71DD-4692-88E0-B83BF5A7941A}" dt="2025-01-07T11:39:21.859" v="5" actId="20577"/>
        <pc:sldMkLst>
          <pc:docMk/>
          <pc:sldMk cId="216591690" sldId="257"/>
        </pc:sldMkLst>
        <pc:spChg chg="mod">
          <ac:chgData name="Faye Lloyd-Jones" userId="5be62e60-938a-45cf-a6c7-349b69a1a2a8" providerId="ADAL" clId="{D297A2A3-71DD-4692-88E0-B83BF5A7941A}" dt="2025-01-07T11:39:21.859" v="5" actId="20577"/>
          <ac:spMkLst>
            <pc:docMk/>
            <pc:sldMk cId="216591690" sldId="257"/>
            <ac:spMk id="3" creationId="{DB5E62BA-9632-3622-B041-7E768FB47288}"/>
          </ac:spMkLst>
        </pc:spChg>
      </pc:sldChg>
      <pc:sldChg chg="del">
        <pc:chgData name="Faye Lloyd-Jones" userId="5be62e60-938a-45cf-a6c7-349b69a1a2a8" providerId="ADAL" clId="{D297A2A3-71DD-4692-88E0-B83BF5A7941A}" dt="2025-01-07T11:39:24.739" v="6" actId="47"/>
        <pc:sldMkLst>
          <pc:docMk/>
          <pc:sldMk cId="644624828" sldId="258"/>
        </pc:sldMkLst>
      </pc:sldChg>
      <pc:sldChg chg="addSp delSp modSp mod modNotesTx">
        <pc:chgData name="Faye Lloyd-Jones" userId="5be62e60-938a-45cf-a6c7-349b69a1a2a8" providerId="ADAL" clId="{D297A2A3-71DD-4692-88E0-B83BF5A7941A}" dt="2025-01-07T12:18:52.980" v="1146" actId="20577"/>
        <pc:sldMkLst>
          <pc:docMk/>
          <pc:sldMk cId="1143391987" sldId="259"/>
        </pc:sldMkLst>
        <pc:spChg chg="del mod">
          <ac:chgData name="Faye Lloyd-Jones" userId="5be62e60-938a-45cf-a6c7-349b69a1a2a8" providerId="ADAL" clId="{D297A2A3-71DD-4692-88E0-B83BF5A7941A}" dt="2025-01-07T11:52:34.986" v="82" actId="478"/>
          <ac:spMkLst>
            <pc:docMk/>
            <pc:sldMk cId="1143391987" sldId="259"/>
            <ac:spMk id="2" creationId="{0ACDA183-8DB0-1D6C-B43B-9ACC320CBF24}"/>
          </ac:spMkLst>
        </pc:spChg>
        <pc:spChg chg="del mod">
          <ac:chgData name="Faye Lloyd-Jones" userId="5be62e60-938a-45cf-a6c7-349b69a1a2a8" providerId="ADAL" clId="{D297A2A3-71DD-4692-88E0-B83BF5A7941A}" dt="2025-01-07T11:40:20.239" v="80"/>
          <ac:spMkLst>
            <pc:docMk/>
            <pc:sldMk cId="1143391987" sldId="259"/>
            <ac:spMk id="3" creationId="{1E09778F-EC6D-0D64-49C1-D67949CC6EC7}"/>
          </ac:spMkLst>
        </pc:spChg>
        <pc:spChg chg="add del mod">
          <ac:chgData name="Faye Lloyd-Jones" userId="5be62e60-938a-45cf-a6c7-349b69a1a2a8" providerId="ADAL" clId="{D297A2A3-71DD-4692-88E0-B83BF5A7941A}" dt="2025-01-07T12:11:03.277" v="196" actId="478"/>
          <ac:spMkLst>
            <pc:docMk/>
            <pc:sldMk cId="1143391987" sldId="259"/>
            <ac:spMk id="5" creationId="{24252AD9-7F10-390E-097F-713002C47B72}"/>
          </ac:spMkLst>
        </pc:spChg>
        <pc:spChg chg="add mod">
          <ac:chgData name="Faye Lloyd-Jones" userId="5be62e60-938a-45cf-a6c7-349b69a1a2a8" providerId="ADAL" clId="{D297A2A3-71DD-4692-88E0-B83BF5A7941A}" dt="2025-01-07T12:17:59.114" v="1010" actId="20577"/>
          <ac:spMkLst>
            <pc:docMk/>
            <pc:sldMk cId="1143391987" sldId="259"/>
            <ac:spMk id="16" creationId="{53742300-3A4A-255B-A580-AB070222C147}"/>
          </ac:spMkLst>
        </pc:spChg>
        <pc:spChg chg="add mod">
          <ac:chgData name="Faye Lloyd-Jones" userId="5be62e60-938a-45cf-a6c7-349b69a1a2a8" providerId="ADAL" clId="{D297A2A3-71DD-4692-88E0-B83BF5A7941A}" dt="2025-01-07T12:18:12.208" v="1052" actId="20577"/>
          <ac:spMkLst>
            <pc:docMk/>
            <pc:sldMk cId="1143391987" sldId="259"/>
            <ac:spMk id="17" creationId="{3AB3C37B-FED4-FCFB-CB27-AC545D56AB6C}"/>
          </ac:spMkLst>
        </pc:spChg>
        <pc:spChg chg="add mod">
          <ac:chgData name="Faye Lloyd-Jones" userId="5be62e60-938a-45cf-a6c7-349b69a1a2a8" providerId="ADAL" clId="{D297A2A3-71DD-4692-88E0-B83BF5A7941A}" dt="2025-01-07T12:18:39.254" v="1114" actId="14100"/>
          <ac:spMkLst>
            <pc:docMk/>
            <pc:sldMk cId="1143391987" sldId="259"/>
            <ac:spMk id="18" creationId="{4A53EFAF-F2AF-4677-8440-FEF843C7A7A0}"/>
          </ac:spMkLst>
        </pc:spChg>
        <pc:spChg chg="add mod">
          <ac:chgData name="Faye Lloyd-Jones" userId="5be62e60-938a-45cf-a6c7-349b69a1a2a8" providerId="ADAL" clId="{D297A2A3-71DD-4692-88E0-B83BF5A7941A}" dt="2025-01-07T12:18:52.980" v="1146" actId="20577"/>
          <ac:spMkLst>
            <pc:docMk/>
            <pc:sldMk cId="1143391987" sldId="259"/>
            <ac:spMk id="19" creationId="{01158D2F-4FD8-BD8D-A633-77DC3D74788B}"/>
          </ac:spMkLst>
        </pc:spChg>
        <pc:picChg chg="add mod">
          <ac:chgData name="Faye Lloyd-Jones" userId="5be62e60-938a-45cf-a6c7-349b69a1a2a8" providerId="ADAL" clId="{D297A2A3-71DD-4692-88E0-B83BF5A7941A}" dt="2025-01-07T12:14:50.820" v="450" actId="1076"/>
          <ac:picMkLst>
            <pc:docMk/>
            <pc:sldMk cId="1143391987" sldId="259"/>
            <ac:picMk id="7" creationId="{EB19425F-72BB-3EDD-A1EF-AA4238850A96}"/>
          </ac:picMkLst>
        </pc:picChg>
        <pc:picChg chg="add mod">
          <ac:chgData name="Faye Lloyd-Jones" userId="5be62e60-938a-45cf-a6c7-349b69a1a2a8" providerId="ADAL" clId="{D297A2A3-71DD-4692-88E0-B83BF5A7941A}" dt="2025-01-07T12:14:38.638" v="448" actId="1076"/>
          <ac:picMkLst>
            <pc:docMk/>
            <pc:sldMk cId="1143391987" sldId="259"/>
            <ac:picMk id="9" creationId="{3E9AF8BA-B9A3-3A1D-B6C4-B7FCAB0082DA}"/>
          </ac:picMkLst>
        </pc:picChg>
        <pc:picChg chg="add mod">
          <ac:chgData name="Faye Lloyd-Jones" userId="5be62e60-938a-45cf-a6c7-349b69a1a2a8" providerId="ADAL" clId="{D297A2A3-71DD-4692-88E0-B83BF5A7941A}" dt="2025-01-07T12:14:34.014" v="446" actId="1076"/>
          <ac:picMkLst>
            <pc:docMk/>
            <pc:sldMk cId="1143391987" sldId="259"/>
            <ac:picMk id="11" creationId="{05321A53-32BA-CBE3-88AC-FF5E2083FBC2}"/>
          </ac:picMkLst>
        </pc:picChg>
        <pc:picChg chg="add mod">
          <ac:chgData name="Faye Lloyd-Jones" userId="5be62e60-938a-45cf-a6c7-349b69a1a2a8" providerId="ADAL" clId="{D297A2A3-71DD-4692-88E0-B83BF5A7941A}" dt="2025-01-07T12:14:41.953" v="449" actId="1076"/>
          <ac:picMkLst>
            <pc:docMk/>
            <pc:sldMk cId="1143391987" sldId="259"/>
            <ac:picMk id="13" creationId="{06A61408-E580-043B-5118-FDD11E199E70}"/>
          </ac:picMkLst>
        </pc:picChg>
        <pc:picChg chg="add mod">
          <ac:chgData name="Faye Lloyd-Jones" userId="5be62e60-938a-45cf-a6c7-349b69a1a2a8" providerId="ADAL" clId="{D297A2A3-71DD-4692-88E0-B83BF5A7941A}" dt="2025-01-07T12:14:36.464" v="447" actId="1076"/>
          <ac:picMkLst>
            <pc:docMk/>
            <pc:sldMk cId="1143391987" sldId="259"/>
            <ac:picMk id="15" creationId="{DCB0968B-2AB5-9E36-5A18-3F198C5C1B26}"/>
          </ac:picMkLst>
        </pc:picChg>
      </pc:sldChg>
      <pc:sldChg chg="del">
        <pc:chgData name="Faye Lloyd-Jones" userId="5be62e60-938a-45cf-a6c7-349b69a1a2a8" providerId="ADAL" clId="{D297A2A3-71DD-4692-88E0-B83BF5A7941A}" dt="2025-01-07T11:39:54.193" v="9" actId="47"/>
        <pc:sldMkLst>
          <pc:docMk/>
          <pc:sldMk cId="1224139243" sldId="260"/>
        </pc:sldMkLst>
      </pc:sldChg>
      <pc:sldChg chg="del">
        <pc:chgData name="Faye Lloyd-Jones" userId="5be62e60-938a-45cf-a6c7-349b69a1a2a8" providerId="ADAL" clId="{D297A2A3-71DD-4692-88E0-B83BF5A7941A}" dt="2025-01-07T11:39:53.675" v="8" actId="47"/>
        <pc:sldMkLst>
          <pc:docMk/>
          <pc:sldMk cId="463798013" sldId="261"/>
        </pc:sldMkLst>
      </pc:sldChg>
      <pc:sldChg chg="del">
        <pc:chgData name="Faye Lloyd-Jones" userId="5be62e60-938a-45cf-a6c7-349b69a1a2a8" providerId="ADAL" clId="{D297A2A3-71DD-4692-88E0-B83BF5A7941A}" dt="2025-01-07T11:39:25.979" v="7" actId="47"/>
        <pc:sldMkLst>
          <pc:docMk/>
          <pc:sldMk cId="4145136641" sldId="262"/>
        </pc:sldMkLst>
      </pc:sldChg>
    </pc:docChg>
  </pc:docChgLst>
  <pc:docChgLst>
    <pc:chgData name="Faye Lloyd-Jones" userId="5be62e60-938a-45cf-a6c7-349b69a1a2a8" providerId="ADAL" clId="{A1B7C88F-F3D7-4919-8A1A-A10EED924AB8}"/>
    <pc:docChg chg="custSel modSld">
      <pc:chgData name="Faye Lloyd-Jones" userId="5be62e60-938a-45cf-a6c7-349b69a1a2a8" providerId="ADAL" clId="{A1B7C88F-F3D7-4919-8A1A-A10EED924AB8}" dt="2025-01-07T13:37:01.187" v="1223" actId="255"/>
      <pc:docMkLst>
        <pc:docMk/>
      </pc:docMkLst>
      <pc:sldChg chg="modSp mod">
        <pc:chgData name="Faye Lloyd-Jones" userId="5be62e60-938a-45cf-a6c7-349b69a1a2a8" providerId="ADAL" clId="{A1B7C88F-F3D7-4919-8A1A-A10EED924AB8}" dt="2025-01-07T12:19:52.301" v="5" actId="20577"/>
        <pc:sldMkLst>
          <pc:docMk/>
          <pc:sldMk cId="216591690" sldId="257"/>
        </pc:sldMkLst>
        <pc:spChg chg="mod">
          <ac:chgData name="Faye Lloyd-Jones" userId="5be62e60-938a-45cf-a6c7-349b69a1a2a8" providerId="ADAL" clId="{A1B7C88F-F3D7-4919-8A1A-A10EED924AB8}" dt="2025-01-07T12:19:52.301" v="5" actId="20577"/>
          <ac:spMkLst>
            <pc:docMk/>
            <pc:sldMk cId="216591690" sldId="257"/>
            <ac:spMk id="3" creationId="{DB5E62BA-9632-3622-B041-7E768FB47288}"/>
          </ac:spMkLst>
        </pc:spChg>
      </pc:sldChg>
      <pc:sldChg chg="addSp delSp modSp mod modNotesTx">
        <pc:chgData name="Faye Lloyd-Jones" userId="5be62e60-938a-45cf-a6c7-349b69a1a2a8" providerId="ADAL" clId="{A1B7C88F-F3D7-4919-8A1A-A10EED924AB8}" dt="2025-01-07T13:37:01.187" v="1223" actId="255"/>
        <pc:sldMkLst>
          <pc:docMk/>
          <pc:sldMk cId="1143391987" sldId="259"/>
        </pc:sldMkLst>
        <pc:spChg chg="add del mod">
          <ac:chgData name="Faye Lloyd-Jones" userId="5be62e60-938a-45cf-a6c7-349b69a1a2a8" providerId="ADAL" clId="{A1B7C88F-F3D7-4919-8A1A-A10EED924AB8}" dt="2025-01-07T13:21:21.988" v="454" actId="478"/>
          <ac:spMkLst>
            <pc:docMk/>
            <pc:sldMk cId="1143391987" sldId="259"/>
            <ac:spMk id="5" creationId="{14D7B9A2-E8B9-C1FB-2CB2-2221307639D4}"/>
          </ac:spMkLst>
        </pc:spChg>
        <pc:spChg chg="add mod">
          <ac:chgData name="Faye Lloyd-Jones" userId="5be62e60-938a-45cf-a6c7-349b69a1a2a8" providerId="ADAL" clId="{A1B7C88F-F3D7-4919-8A1A-A10EED924AB8}" dt="2025-01-07T13:37:01.187" v="1223" actId="255"/>
          <ac:spMkLst>
            <pc:docMk/>
            <pc:sldMk cId="1143391987" sldId="259"/>
            <ac:spMk id="10" creationId="{DD9081C1-8141-4916-3BCF-7FCB7DA09D60}"/>
          </ac:spMkLst>
        </pc:spChg>
        <pc:spChg chg="del">
          <ac:chgData name="Faye Lloyd-Jones" userId="5be62e60-938a-45cf-a6c7-349b69a1a2a8" providerId="ADAL" clId="{A1B7C88F-F3D7-4919-8A1A-A10EED924AB8}" dt="2025-01-07T12:20:22.512" v="13" actId="478"/>
          <ac:spMkLst>
            <pc:docMk/>
            <pc:sldMk cId="1143391987" sldId="259"/>
            <ac:spMk id="16" creationId="{53742300-3A4A-255B-A580-AB070222C147}"/>
          </ac:spMkLst>
        </pc:spChg>
        <pc:spChg chg="del">
          <ac:chgData name="Faye Lloyd-Jones" userId="5be62e60-938a-45cf-a6c7-349b69a1a2a8" providerId="ADAL" clId="{A1B7C88F-F3D7-4919-8A1A-A10EED924AB8}" dt="2025-01-07T12:20:19.651" v="12" actId="478"/>
          <ac:spMkLst>
            <pc:docMk/>
            <pc:sldMk cId="1143391987" sldId="259"/>
            <ac:spMk id="17" creationId="{3AB3C37B-FED4-FCFB-CB27-AC545D56AB6C}"/>
          </ac:spMkLst>
        </pc:spChg>
        <pc:spChg chg="del">
          <ac:chgData name="Faye Lloyd-Jones" userId="5be62e60-938a-45cf-a6c7-349b69a1a2a8" providerId="ADAL" clId="{A1B7C88F-F3D7-4919-8A1A-A10EED924AB8}" dt="2025-01-07T12:20:11.070" v="8" actId="478"/>
          <ac:spMkLst>
            <pc:docMk/>
            <pc:sldMk cId="1143391987" sldId="259"/>
            <ac:spMk id="18" creationId="{4A53EFAF-F2AF-4677-8440-FEF843C7A7A0}"/>
          </ac:spMkLst>
        </pc:spChg>
        <pc:spChg chg="del">
          <ac:chgData name="Faye Lloyd-Jones" userId="5be62e60-938a-45cf-a6c7-349b69a1a2a8" providerId="ADAL" clId="{A1B7C88F-F3D7-4919-8A1A-A10EED924AB8}" dt="2025-01-07T12:20:16.031" v="10" actId="478"/>
          <ac:spMkLst>
            <pc:docMk/>
            <pc:sldMk cId="1143391987" sldId="259"/>
            <ac:spMk id="19" creationId="{01158D2F-4FD8-BD8D-A633-77DC3D74788B}"/>
          </ac:spMkLst>
        </pc:spChg>
        <pc:picChg chg="add mod">
          <ac:chgData name="Faye Lloyd-Jones" userId="5be62e60-938a-45cf-a6c7-349b69a1a2a8" providerId="ADAL" clId="{A1B7C88F-F3D7-4919-8A1A-A10EED924AB8}" dt="2025-01-07T13:29:18.133" v="799" actId="1076"/>
          <ac:picMkLst>
            <pc:docMk/>
            <pc:sldMk cId="1143391987" sldId="259"/>
            <ac:picMk id="3" creationId="{CAC6EC89-6053-8ECA-EFBB-EA6C99AB1D62}"/>
          </ac:picMkLst>
        </pc:picChg>
        <pc:picChg chg="del">
          <ac:chgData name="Faye Lloyd-Jones" userId="5be62e60-938a-45cf-a6c7-349b69a1a2a8" providerId="ADAL" clId="{A1B7C88F-F3D7-4919-8A1A-A10EED924AB8}" dt="2025-01-07T13:29:35.053" v="805" actId="478"/>
          <ac:picMkLst>
            <pc:docMk/>
            <pc:sldMk cId="1143391987" sldId="259"/>
            <ac:picMk id="7" creationId="{EB19425F-72BB-3EDD-A1EF-AA4238850A96}"/>
          </ac:picMkLst>
        </pc:picChg>
        <pc:picChg chg="add mod">
          <ac:chgData name="Faye Lloyd-Jones" userId="5be62e60-938a-45cf-a6c7-349b69a1a2a8" providerId="ADAL" clId="{A1B7C88F-F3D7-4919-8A1A-A10EED924AB8}" dt="2025-01-07T13:29:19.579" v="800" actId="1076"/>
          <ac:picMkLst>
            <pc:docMk/>
            <pc:sldMk cId="1143391987" sldId="259"/>
            <ac:picMk id="8" creationId="{3E3F7CDF-288E-5156-B029-73236AD83879}"/>
          </ac:picMkLst>
        </pc:picChg>
        <pc:picChg chg="del">
          <ac:chgData name="Faye Lloyd-Jones" userId="5be62e60-938a-45cf-a6c7-349b69a1a2a8" providerId="ADAL" clId="{A1B7C88F-F3D7-4919-8A1A-A10EED924AB8}" dt="2025-01-07T12:20:12.441" v="9" actId="478"/>
          <ac:picMkLst>
            <pc:docMk/>
            <pc:sldMk cId="1143391987" sldId="259"/>
            <ac:picMk id="9" creationId="{3E9AF8BA-B9A3-3A1D-B6C4-B7FCAB0082DA}"/>
          </ac:picMkLst>
        </pc:picChg>
        <pc:picChg chg="del">
          <ac:chgData name="Faye Lloyd-Jones" userId="5be62e60-938a-45cf-a6c7-349b69a1a2a8" providerId="ADAL" clId="{A1B7C88F-F3D7-4919-8A1A-A10EED924AB8}" dt="2025-01-07T12:20:07.816" v="7" actId="478"/>
          <ac:picMkLst>
            <pc:docMk/>
            <pc:sldMk cId="1143391987" sldId="259"/>
            <ac:picMk id="11" creationId="{05321A53-32BA-CBE3-88AC-FF5E2083FBC2}"/>
          </ac:picMkLst>
        </pc:picChg>
        <pc:picChg chg="del">
          <ac:chgData name="Faye Lloyd-Jones" userId="5be62e60-938a-45cf-a6c7-349b69a1a2a8" providerId="ADAL" clId="{A1B7C88F-F3D7-4919-8A1A-A10EED924AB8}" dt="2025-01-07T12:20:04.292" v="6" actId="478"/>
          <ac:picMkLst>
            <pc:docMk/>
            <pc:sldMk cId="1143391987" sldId="259"/>
            <ac:picMk id="13" creationId="{06A61408-E580-043B-5118-FDD11E199E70}"/>
          </ac:picMkLst>
        </pc:picChg>
        <pc:picChg chg="del">
          <ac:chgData name="Faye Lloyd-Jones" userId="5be62e60-938a-45cf-a6c7-349b69a1a2a8" providerId="ADAL" clId="{A1B7C88F-F3D7-4919-8A1A-A10EED924AB8}" dt="2025-01-07T12:20:17.275" v="11" actId="478"/>
          <ac:picMkLst>
            <pc:docMk/>
            <pc:sldMk cId="1143391987" sldId="259"/>
            <ac:picMk id="15" creationId="{DCB0968B-2AB5-9E36-5A18-3F198C5C1B26}"/>
          </ac:picMkLst>
        </pc:picChg>
      </pc:sldChg>
    </pc:docChg>
  </pc:docChgLst>
  <pc:docChgLst>
    <pc:chgData name="Faye Lloyd-Jones" userId="5be62e60-938a-45cf-a6c7-349b69a1a2a8" providerId="ADAL" clId="{D3CE6135-2E81-4AF5-BB3A-FB76C7579BB5}"/>
    <pc:docChg chg="custSel addSld modSld">
      <pc:chgData name="Faye Lloyd-Jones" userId="5be62e60-938a-45cf-a6c7-349b69a1a2a8" providerId="ADAL" clId="{D3CE6135-2E81-4AF5-BB3A-FB76C7579BB5}" dt="2025-01-13T08:38:46.078" v="2199" actId="20577"/>
      <pc:docMkLst>
        <pc:docMk/>
      </pc:docMkLst>
      <pc:sldChg chg="modSp mod">
        <pc:chgData name="Faye Lloyd-Jones" userId="5be62e60-938a-45cf-a6c7-349b69a1a2a8" providerId="ADAL" clId="{D3CE6135-2E81-4AF5-BB3A-FB76C7579BB5}" dt="2025-01-09T08:13:39.810" v="1569" actId="33553"/>
        <pc:sldMkLst>
          <pc:docMk/>
          <pc:sldMk cId="918366454" sldId="256"/>
        </pc:sldMkLst>
        <pc:spChg chg="mod">
          <ac:chgData name="Faye Lloyd-Jones" userId="5be62e60-938a-45cf-a6c7-349b69a1a2a8" providerId="ADAL" clId="{D3CE6135-2E81-4AF5-BB3A-FB76C7579BB5}" dt="2025-01-09T08:13:39.810" v="1569" actId="33553"/>
          <ac:spMkLst>
            <pc:docMk/>
            <pc:sldMk cId="918366454" sldId="256"/>
            <ac:spMk id="4" creationId="{9F8BBF3B-67FE-3CD5-D2D3-01AEF9378E64}"/>
          </ac:spMkLst>
        </pc:spChg>
      </pc:sldChg>
      <pc:sldChg chg="modSp mod">
        <pc:chgData name="Faye Lloyd-Jones" userId="5be62e60-938a-45cf-a6c7-349b69a1a2a8" providerId="ADAL" clId="{D3CE6135-2E81-4AF5-BB3A-FB76C7579BB5}" dt="2025-01-09T08:13:37.279" v="1568" actId="33553"/>
        <pc:sldMkLst>
          <pc:docMk/>
          <pc:sldMk cId="216591690" sldId="257"/>
        </pc:sldMkLst>
        <pc:spChg chg="mod">
          <ac:chgData name="Faye Lloyd-Jones" userId="5be62e60-938a-45cf-a6c7-349b69a1a2a8" providerId="ADAL" clId="{D3CE6135-2E81-4AF5-BB3A-FB76C7579BB5}" dt="2025-01-09T08:13:37.279" v="1568" actId="33553"/>
          <ac:spMkLst>
            <pc:docMk/>
            <pc:sldMk cId="216591690" sldId="257"/>
            <ac:spMk id="3" creationId="{DB5E62BA-9632-3622-B041-7E768FB47288}"/>
          </ac:spMkLst>
        </pc:spChg>
      </pc:sldChg>
      <pc:sldChg chg="addSp delSp modSp mod modNotesTx">
        <pc:chgData name="Faye Lloyd-Jones" userId="5be62e60-938a-45cf-a6c7-349b69a1a2a8" providerId="ADAL" clId="{D3CE6135-2E81-4AF5-BB3A-FB76C7579BB5}" dt="2025-01-13T08:38:46.078" v="2199" actId="20577"/>
        <pc:sldMkLst>
          <pc:docMk/>
          <pc:sldMk cId="1143391987" sldId="259"/>
        </pc:sldMkLst>
        <pc:spChg chg="add mod">
          <ac:chgData name="Faye Lloyd-Jones" userId="5be62e60-938a-45cf-a6c7-349b69a1a2a8" providerId="ADAL" clId="{D3CE6135-2E81-4AF5-BB3A-FB76C7579BB5}" dt="2025-01-13T08:38:46.078" v="2199" actId="20577"/>
          <ac:spMkLst>
            <pc:docMk/>
            <pc:sldMk cId="1143391987" sldId="259"/>
            <ac:spMk id="2" creationId="{1919AA95-1F80-6C9F-1E79-811C46B327B9}"/>
          </ac:spMkLst>
        </pc:spChg>
        <pc:spChg chg="add del mod">
          <ac:chgData name="Faye Lloyd-Jones" userId="5be62e60-938a-45cf-a6c7-349b69a1a2a8" providerId="ADAL" clId="{D3CE6135-2E81-4AF5-BB3A-FB76C7579BB5}" dt="2025-01-08T08:58:15.851" v="1143" actId="478"/>
          <ac:spMkLst>
            <pc:docMk/>
            <pc:sldMk cId="1143391987" sldId="259"/>
            <ac:spMk id="2" creationId="{F675F2B1-2EAD-9B01-C108-127AF58CA015}"/>
          </ac:spMkLst>
        </pc:spChg>
        <pc:spChg chg="add mod">
          <ac:chgData name="Faye Lloyd-Jones" userId="5be62e60-938a-45cf-a6c7-349b69a1a2a8" providerId="ADAL" clId="{D3CE6135-2E81-4AF5-BB3A-FB76C7579BB5}" dt="2025-01-09T08:13:42.920" v="1570" actId="33553"/>
          <ac:spMkLst>
            <pc:docMk/>
            <pc:sldMk cId="1143391987" sldId="259"/>
            <ac:spMk id="3" creationId="{4DCAC1F9-994D-CDEC-5D0A-390E7ED78D31}"/>
          </ac:spMkLst>
        </pc:spChg>
        <pc:spChg chg="del mod">
          <ac:chgData name="Faye Lloyd-Jones" userId="5be62e60-938a-45cf-a6c7-349b69a1a2a8" providerId="ADAL" clId="{D3CE6135-2E81-4AF5-BB3A-FB76C7579BB5}" dt="2025-01-09T08:13:32.666" v="1567" actId="478"/>
          <ac:spMkLst>
            <pc:docMk/>
            <pc:sldMk cId="1143391987" sldId="259"/>
            <ac:spMk id="10" creationId="{DD9081C1-8141-4916-3BCF-7FCB7DA09D60}"/>
          </ac:spMkLst>
        </pc:spChg>
        <pc:picChg chg="add del mod">
          <ac:chgData name="Faye Lloyd-Jones" userId="5be62e60-938a-45cf-a6c7-349b69a1a2a8" providerId="ADAL" clId="{D3CE6135-2E81-4AF5-BB3A-FB76C7579BB5}" dt="2025-01-10T11:11:57.267" v="2031" actId="478"/>
          <ac:picMkLst>
            <pc:docMk/>
            <pc:sldMk cId="1143391987" sldId="259"/>
            <ac:picMk id="2" creationId="{AC6F7935-D506-1CB5-E419-91A0659D9D4E}"/>
          </ac:picMkLst>
        </pc:picChg>
        <pc:picChg chg="del">
          <ac:chgData name="Faye Lloyd-Jones" userId="5be62e60-938a-45cf-a6c7-349b69a1a2a8" providerId="ADAL" clId="{D3CE6135-2E81-4AF5-BB3A-FB76C7579BB5}" dt="2025-01-07T14:33:09.211" v="6" actId="478"/>
          <ac:picMkLst>
            <pc:docMk/>
            <pc:sldMk cId="1143391987" sldId="259"/>
            <ac:picMk id="3" creationId="{CAC6EC89-6053-8ECA-EFBB-EA6C99AB1D62}"/>
          </ac:picMkLst>
        </pc:picChg>
        <pc:picChg chg="mod">
          <ac:chgData name="Faye Lloyd-Jones" userId="5be62e60-938a-45cf-a6c7-349b69a1a2a8" providerId="ADAL" clId="{D3CE6135-2E81-4AF5-BB3A-FB76C7579BB5}" dt="2025-01-09T08:12:20.794" v="1561" actId="962"/>
          <ac:picMkLst>
            <pc:docMk/>
            <pc:sldMk cId="1143391987" sldId="259"/>
            <ac:picMk id="4" creationId="{A0194E2C-01D1-F1B8-DE57-826134E598F4}"/>
          </ac:picMkLst>
        </pc:picChg>
        <pc:picChg chg="add mod">
          <ac:chgData name="Faye Lloyd-Jones" userId="5be62e60-938a-45cf-a6c7-349b69a1a2a8" providerId="ADAL" clId="{D3CE6135-2E81-4AF5-BB3A-FB76C7579BB5}" dt="2025-01-09T08:12:26.709" v="1562" actId="962"/>
          <ac:picMkLst>
            <pc:docMk/>
            <pc:sldMk cId="1143391987" sldId="259"/>
            <ac:picMk id="6" creationId="{CA78243A-CF3A-488A-0D1D-B60F7EC2726C}"/>
          </ac:picMkLst>
        </pc:picChg>
        <pc:picChg chg="del">
          <ac:chgData name="Faye Lloyd-Jones" userId="5be62e60-938a-45cf-a6c7-349b69a1a2a8" providerId="ADAL" clId="{D3CE6135-2E81-4AF5-BB3A-FB76C7579BB5}" dt="2025-01-07T14:33:08.500" v="5" actId="478"/>
          <ac:picMkLst>
            <pc:docMk/>
            <pc:sldMk cId="1143391987" sldId="259"/>
            <ac:picMk id="8" creationId="{3E3F7CDF-288E-5156-B029-73236AD83879}"/>
          </ac:picMkLst>
        </pc:picChg>
        <pc:picChg chg="add mod">
          <ac:chgData name="Faye Lloyd-Jones" userId="5be62e60-938a-45cf-a6c7-349b69a1a2a8" providerId="ADAL" clId="{D3CE6135-2E81-4AF5-BB3A-FB76C7579BB5}" dt="2025-01-09T08:12:33.434" v="1563" actId="962"/>
          <ac:picMkLst>
            <pc:docMk/>
            <pc:sldMk cId="1143391987" sldId="259"/>
            <ac:picMk id="8" creationId="{9B6F89EA-09C5-A916-4045-C547D09817A1}"/>
          </ac:picMkLst>
        </pc:picChg>
        <pc:picChg chg="add del mod">
          <ac:chgData name="Faye Lloyd-Jones" userId="5be62e60-938a-45cf-a6c7-349b69a1a2a8" providerId="ADAL" clId="{D3CE6135-2E81-4AF5-BB3A-FB76C7579BB5}" dt="2025-01-08T16:02:05.359" v="1560" actId="478"/>
          <ac:picMkLst>
            <pc:docMk/>
            <pc:sldMk cId="1143391987" sldId="259"/>
            <ac:picMk id="9" creationId="{F89CD48C-A908-9308-AA9B-F0385F5173A6}"/>
          </ac:picMkLst>
        </pc:picChg>
      </pc:sldChg>
      <pc:sldChg chg="addSp delSp modSp add mod modNotesTx">
        <pc:chgData name="Faye Lloyd-Jones" userId="5be62e60-938a-45cf-a6c7-349b69a1a2a8" providerId="ADAL" clId="{D3CE6135-2E81-4AF5-BB3A-FB76C7579BB5}" dt="2025-01-10T14:48:55.502" v="2170" actId="20577"/>
        <pc:sldMkLst>
          <pc:docMk/>
          <pc:sldMk cId="3334436316" sldId="260"/>
        </pc:sldMkLst>
        <pc:spChg chg="mod">
          <ac:chgData name="Faye Lloyd-Jones" userId="5be62e60-938a-45cf-a6c7-349b69a1a2a8" providerId="ADAL" clId="{D3CE6135-2E81-4AF5-BB3A-FB76C7579BB5}" dt="2025-01-10T14:48:42.695" v="2169" actId="20577"/>
          <ac:spMkLst>
            <pc:docMk/>
            <pc:sldMk cId="3334436316" sldId="260"/>
            <ac:spMk id="2" creationId="{F675F2B1-2EAD-9B01-C108-127AF58CA015}"/>
          </ac:spMkLst>
        </pc:spChg>
        <pc:spChg chg="del">
          <ac:chgData name="Faye Lloyd-Jones" userId="5be62e60-938a-45cf-a6c7-349b69a1a2a8" providerId="ADAL" clId="{D3CE6135-2E81-4AF5-BB3A-FB76C7579BB5}" dt="2025-01-08T08:50:42.283" v="1022" actId="478"/>
          <ac:spMkLst>
            <pc:docMk/>
            <pc:sldMk cId="3334436316" sldId="260"/>
            <ac:spMk id="3" creationId="{4DCAC1F9-994D-CDEC-5D0A-390E7ED78D31}"/>
          </ac:spMkLst>
        </pc:spChg>
        <pc:spChg chg="mod">
          <ac:chgData name="Faye Lloyd-Jones" userId="5be62e60-938a-45cf-a6c7-349b69a1a2a8" providerId="ADAL" clId="{D3CE6135-2E81-4AF5-BB3A-FB76C7579BB5}" dt="2025-01-09T08:13:46.621" v="1571" actId="33553"/>
          <ac:spMkLst>
            <pc:docMk/>
            <pc:sldMk cId="3334436316" sldId="260"/>
            <ac:spMk id="10" creationId="{DD9081C1-8141-4916-3BCF-7FCB7DA09D60}"/>
          </ac:spMkLst>
        </pc:spChg>
        <pc:picChg chg="mod">
          <ac:chgData name="Faye Lloyd-Jones" userId="5be62e60-938a-45cf-a6c7-349b69a1a2a8" providerId="ADAL" clId="{D3CE6135-2E81-4AF5-BB3A-FB76C7579BB5}" dt="2025-01-09T08:13:10.112" v="1564" actId="962"/>
          <ac:picMkLst>
            <pc:docMk/>
            <pc:sldMk cId="3334436316" sldId="260"/>
            <ac:picMk id="4" creationId="{A0194E2C-01D1-F1B8-DE57-826134E598F4}"/>
          </ac:picMkLst>
        </pc:picChg>
        <pc:picChg chg="add mod">
          <ac:chgData name="Faye Lloyd-Jones" userId="5be62e60-938a-45cf-a6c7-349b69a1a2a8" providerId="ADAL" clId="{D3CE6135-2E81-4AF5-BB3A-FB76C7579BB5}" dt="2025-01-09T08:13:16.690" v="1565" actId="962"/>
          <ac:picMkLst>
            <pc:docMk/>
            <pc:sldMk cId="3334436316" sldId="260"/>
            <ac:picMk id="5" creationId="{76DEAEE6-EFB1-1D19-EAAE-49FF5944092E}"/>
          </ac:picMkLst>
        </pc:picChg>
        <pc:picChg chg="del">
          <ac:chgData name="Faye Lloyd-Jones" userId="5be62e60-938a-45cf-a6c7-349b69a1a2a8" providerId="ADAL" clId="{D3CE6135-2E81-4AF5-BB3A-FB76C7579BB5}" dt="2025-01-08T15:37:26.575" v="1411" actId="478"/>
          <ac:picMkLst>
            <pc:docMk/>
            <pc:sldMk cId="3334436316" sldId="260"/>
            <ac:picMk id="6" creationId="{CA78243A-CF3A-488A-0D1D-B60F7EC2726C}"/>
          </ac:picMkLst>
        </pc:picChg>
        <pc:picChg chg="del">
          <ac:chgData name="Faye Lloyd-Jones" userId="5be62e60-938a-45cf-a6c7-349b69a1a2a8" providerId="ADAL" clId="{D3CE6135-2E81-4AF5-BB3A-FB76C7579BB5}" dt="2025-01-08T15:37:25.481" v="1410" actId="478"/>
          <ac:picMkLst>
            <pc:docMk/>
            <pc:sldMk cId="3334436316" sldId="260"/>
            <ac:picMk id="8" creationId="{9B6F89EA-09C5-A916-4045-C547D09817A1}"/>
          </ac:picMkLst>
        </pc:picChg>
        <pc:picChg chg="add mod">
          <ac:chgData name="Faye Lloyd-Jones" userId="5be62e60-938a-45cf-a6c7-349b69a1a2a8" providerId="ADAL" clId="{D3CE6135-2E81-4AF5-BB3A-FB76C7579BB5}" dt="2025-01-09T08:13:22.246" v="1566" actId="962"/>
          <ac:picMkLst>
            <pc:docMk/>
            <pc:sldMk cId="3334436316" sldId="260"/>
            <ac:picMk id="9" creationId="{01E98FF2-DE8C-E093-A091-021F46E6657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A188A2-41CB-4C55-A8AF-E6903DA6B94D}" type="datetimeFigureOut">
              <a:rPr lang="en-GB" smtClean="0"/>
              <a:t>13/01/2025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51ED01-0D5E-40CC-B93F-1F44ADF79F2D}" type="slidenum">
              <a:rPr lang="en-GB" smtClean="0"/>
              <a:t>‹#›</a:t>
            </a:fld>
            <a:endParaRPr lang="en-GB"/>
          </a:p>
        </p:txBody>
      </p:sp>
    </p:spTree>
    <p:extLst>
      <p:ext uri="{BB962C8B-B14F-4D97-AF65-F5344CB8AC3E}">
        <p14:creationId xmlns:p14="http://schemas.microsoft.com/office/powerpoint/2010/main" val="1658677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alvationist.org.uk/resources/key-dates/self-denial-resource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Self-Denial 2025 videos can be found at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https://www.salvationist.org.uk/resources/key-dates/self-denial-resources</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4051ED01-0D5E-40CC-B93F-1F44ADF79F2D}" type="slidenum">
              <a:rPr lang="en-GB" smtClean="0"/>
              <a:t>2</a:t>
            </a:fld>
            <a:endParaRPr lang="en-GB"/>
          </a:p>
        </p:txBody>
      </p:sp>
    </p:spTree>
    <p:extLst>
      <p:ext uri="{BB962C8B-B14F-4D97-AF65-F5344CB8AC3E}">
        <p14:creationId xmlns:p14="http://schemas.microsoft.com/office/powerpoint/2010/main" val="4226918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this week's video, it emphasises this year’s themes to both be growing in faith and social action. It </a:t>
            </a:r>
            <a:r>
              <a:rPr lang="en-GB" dirty="0"/>
              <a:t>is important as we approach the final week of the Appeal, we understand what it means to do both. Spend some time reflecting on the quote on the screen. Below are some questions to prompt this time of reflection:</a:t>
            </a:r>
          </a:p>
          <a:p>
            <a:pPr marL="171450" indent="-171450">
              <a:buFont typeface="Arial" panose="020B0604020202020204" pitchFamily="34" charset="0"/>
              <a:buChar char="•"/>
            </a:pPr>
            <a:r>
              <a:rPr lang="en-GB" dirty="0"/>
              <a:t>What does this quote look like for you? </a:t>
            </a:r>
          </a:p>
          <a:p>
            <a:pPr marL="171450" indent="-171450">
              <a:buFont typeface="Arial" panose="020B0604020202020204" pitchFamily="34" charset="0"/>
              <a:buChar char="•"/>
            </a:pPr>
            <a:r>
              <a:rPr lang="en-GB" dirty="0"/>
              <a:t>How can we begin/continue to give of our time, talents and financially in this community?</a:t>
            </a:r>
          </a:p>
          <a:p>
            <a:pPr marL="171450" indent="-171450">
              <a:buFont typeface="Arial" panose="020B0604020202020204" pitchFamily="34" charset="0"/>
              <a:buChar char="•"/>
            </a:pPr>
            <a:r>
              <a:rPr lang="en-GB" dirty="0"/>
              <a:t>In 2025, is there more you could be doing or perhaps a change in direction?</a:t>
            </a:r>
          </a:p>
        </p:txBody>
      </p:sp>
      <p:sp>
        <p:nvSpPr>
          <p:cNvPr id="4" name="Slide Number Placeholder 3"/>
          <p:cNvSpPr>
            <a:spLocks noGrp="1"/>
          </p:cNvSpPr>
          <p:nvPr>
            <p:ph type="sldNum" sz="quarter" idx="5"/>
          </p:nvPr>
        </p:nvSpPr>
        <p:spPr/>
        <p:txBody>
          <a:bodyPr/>
          <a:lstStyle/>
          <a:p>
            <a:fld id="{4051ED01-0D5E-40CC-B93F-1F44ADF79F2D}" type="slidenum">
              <a:rPr lang="en-GB" smtClean="0"/>
              <a:t>3</a:t>
            </a:fld>
            <a:endParaRPr lang="en-GB"/>
          </a:p>
        </p:txBody>
      </p:sp>
    </p:spTree>
    <p:extLst>
      <p:ext uri="{BB962C8B-B14F-4D97-AF65-F5344CB8AC3E}">
        <p14:creationId xmlns:p14="http://schemas.microsoft.com/office/powerpoint/2010/main" val="3479695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the slide there is a list of people mentioned in the video who benefit from The Salvation Army being rooted in communities around the world. Take time to pray for the health, minds and spiritual life of each of the groups listed. </a:t>
            </a:r>
          </a:p>
        </p:txBody>
      </p:sp>
      <p:sp>
        <p:nvSpPr>
          <p:cNvPr id="4" name="Slide Number Placeholder 3"/>
          <p:cNvSpPr>
            <a:spLocks noGrp="1"/>
          </p:cNvSpPr>
          <p:nvPr>
            <p:ph type="sldNum" sz="quarter" idx="5"/>
          </p:nvPr>
        </p:nvSpPr>
        <p:spPr/>
        <p:txBody>
          <a:bodyPr/>
          <a:lstStyle/>
          <a:p>
            <a:fld id="{4051ED01-0D5E-40CC-B93F-1F44ADF79F2D}" type="slidenum">
              <a:rPr lang="en-GB" smtClean="0"/>
              <a:t>4</a:t>
            </a:fld>
            <a:endParaRPr lang="en-GB"/>
          </a:p>
        </p:txBody>
      </p:sp>
    </p:spTree>
    <p:extLst>
      <p:ext uri="{BB962C8B-B14F-4D97-AF65-F5344CB8AC3E}">
        <p14:creationId xmlns:p14="http://schemas.microsoft.com/office/powerpoint/2010/main" val="3155270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05F53-7DCE-2124-E03F-B5427FBD25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F8F8D5-B717-B7B0-D46D-E0A52D5F3E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932F831-C541-37D3-188D-B2C01989AFB7}"/>
              </a:ext>
            </a:extLst>
          </p:cNvPr>
          <p:cNvSpPr>
            <a:spLocks noGrp="1"/>
          </p:cNvSpPr>
          <p:nvPr>
            <p:ph type="dt" sz="half" idx="10"/>
          </p:nvPr>
        </p:nvSpPr>
        <p:spPr/>
        <p:txBody>
          <a:bodyPr/>
          <a:lstStyle/>
          <a:p>
            <a:fld id="{39968445-05FD-4458-8E31-88A7EFA784C2}" type="datetimeFigureOut">
              <a:rPr lang="en-GB" smtClean="0"/>
              <a:t>13/01/2025</a:t>
            </a:fld>
            <a:endParaRPr lang="en-GB"/>
          </a:p>
        </p:txBody>
      </p:sp>
      <p:sp>
        <p:nvSpPr>
          <p:cNvPr id="5" name="Footer Placeholder 4">
            <a:extLst>
              <a:ext uri="{FF2B5EF4-FFF2-40B4-BE49-F238E27FC236}">
                <a16:creationId xmlns:a16="http://schemas.microsoft.com/office/drawing/2014/main" id="{06F524A9-8914-2F5C-75B1-1DACB37FD0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D63F71-AE02-6274-1F74-DF648C79BDEA}"/>
              </a:ext>
            </a:extLst>
          </p:cNvPr>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2519500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04B15-709C-8024-4E82-3A3A3A943A6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C30C18A-4448-D537-3947-41AEE70BAB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76EC8B-9A9F-687C-6985-1DFA81DB9C16}"/>
              </a:ext>
            </a:extLst>
          </p:cNvPr>
          <p:cNvSpPr>
            <a:spLocks noGrp="1"/>
          </p:cNvSpPr>
          <p:nvPr>
            <p:ph type="dt" sz="half" idx="10"/>
          </p:nvPr>
        </p:nvSpPr>
        <p:spPr/>
        <p:txBody>
          <a:bodyPr/>
          <a:lstStyle/>
          <a:p>
            <a:fld id="{39968445-05FD-4458-8E31-88A7EFA784C2}" type="datetimeFigureOut">
              <a:rPr lang="en-GB" smtClean="0"/>
              <a:t>13/01/2025</a:t>
            </a:fld>
            <a:endParaRPr lang="en-GB"/>
          </a:p>
        </p:txBody>
      </p:sp>
      <p:sp>
        <p:nvSpPr>
          <p:cNvPr id="5" name="Footer Placeholder 4">
            <a:extLst>
              <a:ext uri="{FF2B5EF4-FFF2-40B4-BE49-F238E27FC236}">
                <a16:creationId xmlns:a16="http://schemas.microsoft.com/office/drawing/2014/main" id="{8E7C3F23-2C86-9942-4489-AE1AA3576A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536608-C01A-95D7-40FC-804697555C70}"/>
              </a:ext>
            </a:extLst>
          </p:cNvPr>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272656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BBC9C8-DBB1-8EDD-9219-F0CBF8598DB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206354-F4E1-AFBE-084A-CF79A7DC13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ABF61F-24AD-FA05-AE10-629183F388A5}"/>
              </a:ext>
            </a:extLst>
          </p:cNvPr>
          <p:cNvSpPr>
            <a:spLocks noGrp="1"/>
          </p:cNvSpPr>
          <p:nvPr>
            <p:ph type="dt" sz="half" idx="10"/>
          </p:nvPr>
        </p:nvSpPr>
        <p:spPr/>
        <p:txBody>
          <a:bodyPr/>
          <a:lstStyle/>
          <a:p>
            <a:fld id="{39968445-05FD-4458-8E31-88A7EFA784C2}" type="datetimeFigureOut">
              <a:rPr lang="en-GB" smtClean="0"/>
              <a:t>13/01/2025</a:t>
            </a:fld>
            <a:endParaRPr lang="en-GB"/>
          </a:p>
        </p:txBody>
      </p:sp>
      <p:sp>
        <p:nvSpPr>
          <p:cNvPr id="5" name="Footer Placeholder 4">
            <a:extLst>
              <a:ext uri="{FF2B5EF4-FFF2-40B4-BE49-F238E27FC236}">
                <a16:creationId xmlns:a16="http://schemas.microsoft.com/office/drawing/2014/main" id="{C7DFBAB3-EBDB-E95A-42AD-4ACDD4A302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32D34B-3849-18C1-4780-75956B6AB341}"/>
              </a:ext>
            </a:extLst>
          </p:cNvPr>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3892145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82476-0FFA-CE97-EFBA-B6A976B7B9D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EDFCFA8-4BE5-33F0-BE83-4312D9B4BAD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E190876-2855-6E20-FC90-1988BBDC833F}"/>
              </a:ext>
            </a:extLst>
          </p:cNvPr>
          <p:cNvSpPr>
            <a:spLocks noGrp="1"/>
          </p:cNvSpPr>
          <p:nvPr>
            <p:ph type="dt" sz="half" idx="10"/>
          </p:nvPr>
        </p:nvSpPr>
        <p:spPr/>
        <p:txBody>
          <a:bodyPr/>
          <a:lstStyle/>
          <a:p>
            <a:fld id="{2942B555-CFF1-413B-9630-0665C8938B27}" type="datetimeFigureOut">
              <a:rPr lang="en-GB" smtClean="0"/>
              <a:t>13/01/2025</a:t>
            </a:fld>
            <a:endParaRPr lang="en-GB"/>
          </a:p>
        </p:txBody>
      </p:sp>
      <p:sp>
        <p:nvSpPr>
          <p:cNvPr id="5" name="Footer Placeholder 4">
            <a:extLst>
              <a:ext uri="{FF2B5EF4-FFF2-40B4-BE49-F238E27FC236}">
                <a16:creationId xmlns:a16="http://schemas.microsoft.com/office/drawing/2014/main" id="{EE63A529-01FC-D476-6D06-90D0114938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B977F2-463C-C8EE-A38B-B1AD40365AE8}"/>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1967662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0D951-BCEE-7344-C680-5040A5E2810A}"/>
              </a:ext>
            </a:extLst>
          </p:cNvPr>
          <p:cNvSpPr>
            <a:spLocks noGrp="1"/>
          </p:cNvSpPr>
          <p:nvPr>
            <p:ph type="title"/>
          </p:nvPr>
        </p:nvSpPr>
        <p:spPr>
          <a:xfrm>
            <a:off x="838200" y="365125"/>
            <a:ext cx="4333840" cy="2921000"/>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8396E7-1972-4927-F429-8DDD4A0211FE}"/>
              </a:ext>
            </a:extLst>
          </p:cNvPr>
          <p:cNvSpPr>
            <a:spLocks noGrp="1"/>
          </p:cNvSpPr>
          <p:nvPr>
            <p:ph idx="1"/>
          </p:nvPr>
        </p:nvSpPr>
        <p:spPr>
          <a:xfrm>
            <a:off x="838200" y="1590675"/>
            <a:ext cx="2419350" cy="45862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82DC63-EBCD-6398-F64D-CE4D0C2EDB0C}"/>
              </a:ext>
            </a:extLst>
          </p:cNvPr>
          <p:cNvSpPr>
            <a:spLocks noGrp="1"/>
          </p:cNvSpPr>
          <p:nvPr>
            <p:ph type="dt" sz="half" idx="10"/>
          </p:nvPr>
        </p:nvSpPr>
        <p:spPr/>
        <p:txBody>
          <a:bodyPr/>
          <a:lstStyle/>
          <a:p>
            <a:fld id="{2942B555-CFF1-413B-9630-0665C8938B27}" type="datetimeFigureOut">
              <a:rPr lang="en-GB" smtClean="0"/>
              <a:t>13/01/2025</a:t>
            </a:fld>
            <a:endParaRPr lang="en-GB"/>
          </a:p>
        </p:txBody>
      </p:sp>
      <p:sp>
        <p:nvSpPr>
          <p:cNvPr id="5" name="Footer Placeholder 4">
            <a:extLst>
              <a:ext uri="{FF2B5EF4-FFF2-40B4-BE49-F238E27FC236}">
                <a16:creationId xmlns:a16="http://schemas.microsoft.com/office/drawing/2014/main" id="{45FACDAA-D803-D4E4-1B24-4AE281319B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9628CF-430E-D7E1-4EEA-9998A84CB7A9}"/>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2523038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FA620-B31D-8BA8-8935-F4A4B3F93C2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2CCAF09-E705-E2F3-1F0A-8615C335B2C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833871-1400-C3C9-0977-BB4C0FF533E1}"/>
              </a:ext>
            </a:extLst>
          </p:cNvPr>
          <p:cNvSpPr>
            <a:spLocks noGrp="1"/>
          </p:cNvSpPr>
          <p:nvPr>
            <p:ph type="dt" sz="half" idx="10"/>
          </p:nvPr>
        </p:nvSpPr>
        <p:spPr/>
        <p:txBody>
          <a:bodyPr/>
          <a:lstStyle/>
          <a:p>
            <a:fld id="{2942B555-CFF1-413B-9630-0665C8938B27}" type="datetimeFigureOut">
              <a:rPr lang="en-GB" smtClean="0"/>
              <a:t>13/01/2025</a:t>
            </a:fld>
            <a:endParaRPr lang="en-GB"/>
          </a:p>
        </p:txBody>
      </p:sp>
      <p:sp>
        <p:nvSpPr>
          <p:cNvPr id="5" name="Footer Placeholder 4">
            <a:extLst>
              <a:ext uri="{FF2B5EF4-FFF2-40B4-BE49-F238E27FC236}">
                <a16:creationId xmlns:a16="http://schemas.microsoft.com/office/drawing/2014/main" id="{549FCB81-9CDF-6C75-DC00-31E0E432CC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3A4E31-7867-F8B4-E586-9A41CC3181EF}"/>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1126513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AE4C7-84E0-EB7B-B159-4258CE8CC17C}"/>
              </a:ext>
            </a:extLst>
          </p:cNvPr>
          <p:cNvSpPr>
            <a:spLocks noGrp="1"/>
          </p:cNvSpPr>
          <p:nvPr>
            <p:ph type="title"/>
          </p:nvPr>
        </p:nvSpPr>
        <p:spPr>
          <a:xfrm>
            <a:off x="838200" y="365125"/>
            <a:ext cx="4333840" cy="2921000"/>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A62F44E-68A0-A62F-0E7A-53E553384F5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CCCD5D8-46D7-2A0E-7847-7EB14CFBC69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BDBBE02-02A2-25C8-8F44-7E1760542F12}"/>
              </a:ext>
            </a:extLst>
          </p:cNvPr>
          <p:cNvSpPr>
            <a:spLocks noGrp="1"/>
          </p:cNvSpPr>
          <p:nvPr>
            <p:ph type="dt" sz="half" idx="10"/>
          </p:nvPr>
        </p:nvSpPr>
        <p:spPr/>
        <p:txBody>
          <a:bodyPr/>
          <a:lstStyle/>
          <a:p>
            <a:fld id="{2942B555-CFF1-413B-9630-0665C8938B27}" type="datetimeFigureOut">
              <a:rPr lang="en-GB" smtClean="0"/>
              <a:t>13/01/2025</a:t>
            </a:fld>
            <a:endParaRPr lang="en-GB"/>
          </a:p>
        </p:txBody>
      </p:sp>
      <p:sp>
        <p:nvSpPr>
          <p:cNvPr id="6" name="Footer Placeholder 5">
            <a:extLst>
              <a:ext uri="{FF2B5EF4-FFF2-40B4-BE49-F238E27FC236}">
                <a16:creationId xmlns:a16="http://schemas.microsoft.com/office/drawing/2014/main" id="{FAE13019-6B81-BFB7-9AF6-8BFFD02CE3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508D0B-033D-1AB8-3653-F5B6660D7C61}"/>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3103441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CFAB3-0CDC-97D7-DFE0-600BAE54326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7EF37D-1EE3-2A17-0315-0DC8FC6FCEF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DB3A1C-5BED-3CBD-23BD-39949329A79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57F58A6-B1B7-9CFC-504E-BF9784BC1E4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9C5D30-0F6E-CB76-595E-91944CC85C0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68606BF-46C1-0340-F0DC-B1D62336B1BF}"/>
              </a:ext>
            </a:extLst>
          </p:cNvPr>
          <p:cNvSpPr>
            <a:spLocks noGrp="1"/>
          </p:cNvSpPr>
          <p:nvPr>
            <p:ph type="dt" sz="half" idx="10"/>
          </p:nvPr>
        </p:nvSpPr>
        <p:spPr/>
        <p:txBody>
          <a:bodyPr/>
          <a:lstStyle/>
          <a:p>
            <a:fld id="{2942B555-CFF1-413B-9630-0665C8938B27}" type="datetimeFigureOut">
              <a:rPr lang="en-GB" smtClean="0"/>
              <a:t>13/01/2025</a:t>
            </a:fld>
            <a:endParaRPr lang="en-GB"/>
          </a:p>
        </p:txBody>
      </p:sp>
      <p:sp>
        <p:nvSpPr>
          <p:cNvPr id="8" name="Footer Placeholder 7">
            <a:extLst>
              <a:ext uri="{FF2B5EF4-FFF2-40B4-BE49-F238E27FC236}">
                <a16:creationId xmlns:a16="http://schemas.microsoft.com/office/drawing/2014/main" id="{8E03254B-0B8F-C700-4AE4-052796783E7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B89DE3F-1076-8BE7-63A6-360C93ABF98D}"/>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1345648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CAA9F-6FD9-E6A6-99F4-D375D7F88087}"/>
              </a:ext>
            </a:extLst>
          </p:cNvPr>
          <p:cNvSpPr>
            <a:spLocks noGrp="1"/>
          </p:cNvSpPr>
          <p:nvPr>
            <p:ph type="title"/>
          </p:nvPr>
        </p:nvSpPr>
        <p:spPr>
          <a:xfrm>
            <a:off x="838200" y="365125"/>
            <a:ext cx="4333840" cy="2921000"/>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D6B19E-1123-ECC3-3D66-690C662FE5C4}"/>
              </a:ext>
            </a:extLst>
          </p:cNvPr>
          <p:cNvSpPr>
            <a:spLocks noGrp="1"/>
          </p:cNvSpPr>
          <p:nvPr>
            <p:ph type="dt" sz="half" idx="10"/>
          </p:nvPr>
        </p:nvSpPr>
        <p:spPr/>
        <p:txBody>
          <a:bodyPr/>
          <a:lstStyle/>
          <a:p>
            <a:fld id="{2942B555-CFF1-413B-9630-0665C8938B27}" type="datetimeFigureOut">
              <a:rPr lang="en-GB" smtClean="0"/>
              <a:t>13/01/2025</a:t>
            </a:fld>
            <a:endParaRPr lang="en-GB"/>
          </a:p>
        </p:txBody>
      </p:sp>
      <p:sp>
        <p:nvSpPr>
          <p:cNvPr id="4" name="Footer Placeholder 3">
            <a:extLst>
              <a:ext uri="{FF2B5EF4-FFF2-40B4-BE49-F238E27FC236}">
                <a16:creationId xmlns:a16="http://schemas.microsoft.com/office/drawing/2014/main" id="{B9F9B66D-0AFB-8FA9-096E-3BBB4D25D3A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59334F4-3A2F-1382-AC93-BEF592A6912A}"/>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3197747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47A9F4-3E28-7B7A-0AAA-D67D33F82778}"/>
              </a:ext>
            </a:extLst>
          </p:cNvPr>
          <p:cNvSpPr>
            <a:spLocks noGrp="1"/>
          </p:cNvSpPr>
          <p:nvPr>
            <p:ph type="dt" sz="half" idx="10"/>
          </p:nvPr>
        </p:nvSpPr>
        <p:spPr/>
        <p:txBody>
          <a:bodyPr/>
          <a:lstStyle/>
          <a:p>
            <a:fld id="{2942B555-CFF1-413B-9630-0665C8938B27}" type="datetimeFigureOut">
              <a:rPr lang="en-GB" smtClean="0"/>
              <a:t>13/01/2025</a:t>
            </a:fld>
            <a:endParaRPr lang="en-GB"/>
          </a:p>
        </p:txBody>
      </p:sp>
      <p:sp>
        <p:nvSpPr>
          <p:cNvPr id="3" name="Footer Placeholder 2">
            <a:extLst>
              <a:ext uri="{FF2B5EF4-FFF2-40B4-BE49-F238E27FC236}">
                <a16:creationId xmlns:a16="http://schemas.microsoft.com/office/drawing/2014/main" id="{05CB602E-E3B1-0428-B049-4530F604582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D995C64-0D21-F8DE-68AD-CE40ACF33010}"/>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12791265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7465-4127-9EFA-F905-4D5F124F731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C382E9C-558F-5AD1-D045-ED88104B358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6A58988-685B-8512-C794-C40D192B75D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92ACCD-B458-BDBF-066A-5DE462D16443}"/>
              </a:ext>
            </a:extLst>
          </p:cNvPr>
          <p:cNvSpPr>
            <a:spLocks noGrp="1"/>
          </p:cNvSpPr>
          <p:nvPr>
            <p:ph type="dt" sz="half" idx="10"/>
          </p:nvPr>
        </p:nvSpPr>
        <p:spPr/>
        <p:txBody>
          <a:bodyPr/>
          <a:lstStyle/>
          <a:p>
            <a:fld id="{2942B555-CFF1-413B-9630-0665C8938B27}" type="datetimeFigureOut">
              <a:rPr lang="en-GB" smtClean="0"/>
              <a:t>13/01/2025</a:t>
            </a:fld>
            <a:endParaRPr lang="en-GB"/>
          </a:p>
        </p:txBody>
      </p:sp>
      <p:sp>
        <p:nvSpPr>
          <p:cNvPr id="6" name="Footer Placeholder 5">
            <a:extLst>
              <a:ext uri="{FF2B5EF4-FFF2-40B4-BE49-F238E27FC236}">
                <a16:creationId xmlns:a16="http://schemas.microsoft.com/office/drawing/2014/main" id="{AD944B08-1099-0421-B4E8-5362DC1567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B4E0F0-B45F-D6B6-A9DD-BF7C89D747A4}"/>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4185834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F340F-1EFF-3AFC-5B7F-24ABA79B2BA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BA2BF1-9DA9-40D9-0F61-FEAFBCBB08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C58AC0-B60D-587F-9EF2-4827DE76B827}"/>
              </a:ext>
            </a:extLst>
          </p:cNvPr>
          <p:cNvSpPr>
            <a:spLocks noGrp="1"/>
          </p:cNvSpPr>
          <p:nvPr>
            <p:ph type="dt" sz="half" idx="10"/>
          </p:nvPr>
        </p:nvSpPr>
        <p:spPr/>
        <p:txBody>
          <a:bodyPr/>
          <a:lstStyle/>
          <a:p>
            <a:fld id="{39968445-05FD-4458-8E31-88A7EFA784C2}" type="datetimeFigureOut">
              <a:rPr lang="en-GB" smtClean="0"/>
              <a:t>13/01/2025</a:t>
            </a:fld>
            <a:endParaRPr lang="en-GB"/>
          </a:p>
        </p:txBody>
      </p:sp>
      <p:sp>
        <p:nvSpPr>
          <p:cNvPr id="5" name="Footer Placeholder 4">
            <a:extLst>
              <a:ext uri="{FF2B5EF4-FFF2-40B4-BE49-F238E27FC236}">
                <a16:creationId xmlns:a16="http://schemas.microsoft.com/office/drawing/2014/main" id="{18E7E4D7-D99B-6257-E5E4-CDB774DF35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607101-2553-7BC5-DF7A-CF9D47D569D7}"/>
              </a:ext>
            </a:extLst>
          </p:cNvPr>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5348983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F4643-9D94-D80D-A4EC-8B328980626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5C3662C-F8DD-D081-8E05-C2608AD2036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67CC74-AF00-D1DC-F63E-721094FBE90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E3EC06-FFA4-C137-FF56-8B74B8CFED64}"/>
              </a:ext>
            </a:extLst>
          </p:cNvPr>
          <p:cNvSpPr>
            <a:spLocks noGrp="1"/>
          </p:cNvSpPr>
          <p:nvPr>
            <p:ph type="dt" sz="half" idx="10"/>
          </p:nvPr>
        </p:nvSpPr>
        <p:spPr/>
        <p:txBody>
          <a:bodyPr/>
          <a:lstStyle/>
          <a:p>
            <a:fld id="{2942B555-CFF1-413B-9630-0665C8938B27}" type="datetimeFigureOut">
              <a:rPr lang="en-GB" smtClean="0"/>
              <a:t>13/01/2025</a:t>
            </a:fld>
            <a:endParaRPr lang="en-GB"/>
          </a:p>
        </p:txBody>
      </p:sp>
      <p:sp>
        <p:nvSpPr>
          <p:cNvPr id="6" name="Footer Placeholder 5">
            <a:extLst>
              <a:ext uri="{FF2B5EF4-FFF2-40B4-BE49-F238E27FC236}">
                <a16:creationId xmlns:a16="http://schemas.microsoft.com/office/drawing/2014/main" id="{A399BE81-1038-91EE-F91C-56D7ED0939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6C8431-82E4-5472-2548-6167462B8602}"/>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2502407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E6A9B-703E-BCA5-1287-886871701647}"/>
              </a:ext>
            </a:extLst>
          </p:cNvPr>
          <p:cNvSpPr>
            <a:spLocks noGrp="1"/>
          </p:cNvSpPr>
          <p:nvPr>
            <p:ph type="title"/>
          </p:nvPr>
        </p:nvSpPr>
        <p:spPr>
          <a:xfrm>
            <a:off x="838200" y="365125"/>
            <a:ext cx="4333840" cy="2921000"/>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BC28C5-30FE-9261-1460-7921C1D87A43}"/>
              </a:ext>
            </a:extLst>
          </p:cNvPr>
          <p:cNvSpPr>
            <a:spLocks noGrp="1"/>
          </p:cNvSpPr>
          <p:nvPr>
            <p:ph type="body" orient="vert" idx="1"/>
          </p:nvPr>
        </p:nvSpPr>
        <p:spPr>
          <a:xfrm>
            <a:off x="838200" y="1590675"/>
            <a:ext cx="2419350" cy="45862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E0C99E-C5EA-9917-84FA-528F08F223CE}"/>
              </a:ext>
            </a:extLst>
          </p:cNvPr>
          <p:cNvSpPr>
            <a:spLocks noGrp="1"/>
          </p:cNvSpPr>
          <p:nvPr>
            <p:ph type="dt" sz="half" idx="10"/>
          </p:nvPr>
        </p:nvSpPr>
        <p:spPr/>
        <p:txBody>
          <a:bodyPr/>
          <a:lstStyle/>
          <a:p>
            <a:fld id="{2942B555-CFF1-413B-9630-0665C8938B27}" type="datetimeFigureOut">
              <a:rPr lang="en-GB" smtClean="0"/>
              <a:t>13/01/2025</a:t>
            </a:fld>
            <a:endParaRPr lang="en-GB"/>
          </a:p>
        </p:txBody>
      </p:sp>
      <p:sp>
        <p:nvSpPr>
          <p:cNvPr id="5" name="Footer Placeholder 4">
            <a:extLst>
              <a:ext uri="{FF2B5EF4-FFF2-40B4-BE49-F238E27FC236}">
                <a16:creationId xmlns:a16="http://schemas.microsoft.com/office/drawing/2014/main" id="{377B436B-5885-1525-653B-BD72B42D6B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310FBC-61F8-637F-BB7D-EF7BD1E30981}"/>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3513746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40187E-4925-D101-5C43-18AC01EA870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87BAAA-97EF-0D36-A59E-6FFD6A1BEB1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067598-099F-23AF-EE1E-D4B172A1E94E}"/>
              </a:ext>
            </a:extLst>
          </p:cNvPr>
          <p:cNvSpPr>
            <a:spLocks noGrp="1"/>
          </p:cNvSpPr>
          <p:nvPr>
            <p:ph type="dt" sz="half" idx="10"/>
          </p:nvPr>
        </p:nvSpPr>
        <p:spPr/>
        <p:txBody>
          <a:bodyPr/>
          <a:lstStyle/>
          <a:p>
            <a:fld id="{2942B555-CFF1-413B-9630-0665C8938B27}" type="datetimeFigureOut">
              <a:rPr lang="en-GB" smtClean="0"/>
              <a:t>13/01/2025</a:t>
            </a:fld>
            <a:endParaRPr lang="en-GB"/>
          </a:p>
        </p:txBody>
      </p:sp>
      <p:sp>
        <p:nvSpPr>
          <p:cNvPr id="5" name="Footer Placeholder 4">
            <a:extLst>
              <a:ext uri="{FF2B5EF4-FFF2-40B4-BE49-F238E27FC236}">
                <a16:creationId xmlns:a16="http://schemas.microsoft.com/office/drawing/2014/main" id="{1B6AF0E4-B066-07A7-3068-43EC3C535A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7663AE-A32D-C54E-9A40-92EA2DD5710D}"/>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1804792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51C34-D9EC-D099-BA0F-4D3BFBCD41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79AFEC5-EAFF-1ACE-7562-B7D7B94EBF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C24191-CE82-17E6-A07C-01A3D6EDFACF}"/>
              </a:ext>
            </a:extLst>
          </p:cNvPr>
          <p:cNvSpPr>
            <a:spLocks noGrp="1"/>
          </p:cNvSpPr>
          <p:nvPr>
            <p:ph type="dt" sz="half" idx="10"/>
          </p:nvPr>
        </p:nvSpPr>
        <p:spPr/>
        <p:txBody>
          <a:bodyPr/>
          <a:lstStyle/>
          <a:p>
            <a:fld id="{39968445-05FD-4458-8E31-88A7EFA784C2}" type="datetimeFigureOut">
              <a:rPr lang="en-GB" smtClean="0"/>
              <a:t>13/01/2025</a:t>
            </a:fld>
            <a:endParaRPr lang="en-GB"/>
          </a:p>
        </p:txBody>
      </p:sp>
      <p:sp>
        <p:nvSpPr>
          <p:cNvPr id="5" name="Footer Placeholder 4">
            <a:extLst>
              <a:ext uri="{FF2B5EF4-FFF2-40B4-BE49-F238E27FC236}">
                <a16:creationId xmlns:a16="http://schemas.microsoft.com/office/drawing/2014/main" id="{AD01B565-B1EF-7071-A3EA-6FB82F0074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FDD6FD-6E37-3EA7-7D2E-E790D0E170B0}"/>
              </a:ext>
            </a:extLst>
          </p:cNvPr>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2728446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D63E3-77C1-E033-ED1B-0C65C41DF43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D97112-787B-6E7A-3596-27C4CD5587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8463458-A6E5-6DEA-3943-A99CCAA49D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D399814-84AE-8DFD-824C-5A1D543C373C}"/>
              </a:ext>
            </a:extLst>
          </p:cNvPr>
          <p:cNvSpPr>
            <a:spLocks noGrp="1"/>
          </p:cNvSpPr>
          <p:nvPr>
            <p:ph type="dt" sz="half" idx="10"/>
          </p:nvPr>
        </p:nvSpPr>
        <p:spPr/>
        <p:txBody>
          <a:bodyPr/>
          <a:lstStyle/>
          <a:p>
            <a:fld id="{39968445-05FD-4458-8E31-88A7EFA784C2}" type="datetimeFigureOut">
              <a:rPr lang="en-GB" smtClean="0"/>
              <a:t>13/01/2025</a:t>
            </a:fld>
            <a:endParaRPr lang="en-GB"/>
          </a:p>
        </p:txBody>
      </p:sp>
      <p:sp>
        <p:nvSpPr>
          <p:cNvPr id="6" name="Footer Placeholder 5">
            <a:extLst>
              <a:ext uri="{FF2B5EF4-FFF2-40B4-BE49-F238E27FC236}">
                <a16:creationId xmlns:a16="http://schemas.microsoft.com/office/drawing/2014/main" id="{21084977-9369-B1FE-F67E-7A9A2B2897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0B32F4-285C-CF6F-12A7-5321203A8060}"/>
              </a:ext>
            </a:extLst>
          </p:cNvPr>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247647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EF897-5EA1-755D-B105-9C4543A7D6D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72B0EC-71C0-FB5B-6E5F-699AAF57DD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EEF0E5-C9E9-0716-240B-B465C09297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E0DCCA5-9637-EA15-C730-21D52A84E8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48A3E8-DA94-24C7-7E7C-4C5B863D03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9C781F9-89AB-D3FE-0C39-51FC0A2FAA28}"/>
              </a:ext>
            </a:extLst>
          </p:cNvPr>
          <p:cNvSpPr>
            <a:spLocks noGrp="1"/>
          </p:cNvSpPr>
          <p:nvPr>
            <p:ph type="dt" sz="half" idx="10"/>
          </p:nvPr>
        </p:nvSpPr>
        <p:spPr/>
        <p:txBody>
          <a:bodyPr/>
          <a:lstStyle/>
          <a:p>
            <a:fld id="{39968445-05FD-4458-8E31-88A7EFA784C2}" type="datetimeFigureOut">
              <a:rPr lang="en-GB" smtClean="0"/>
              <a:t>13/01/2025</a:t>
            </a:fld>
            <a:endParaRPr lang="en-GB"/>
          </a:p>
        </p:txBody>
      </p:sp>
      <p:sp>
        <p:nvSpPr>
          <p:cNvPr id="8" name="Footer Placeholder 7">
            <a:extLst>
              <a:ext uri="{FF2B5EF4-FFF2-40B4-BE49-F238E27FC236}">
                <a16:creationId xmlns:a16="http://schemas.microsoft.com/office/drawing/2014/main" id="{F2D233F0-05A6-8189-EF0B-44BED5618BB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65FC48F-55E1-6869-2BA7-58CC2AA4DDAC}"/>
              </a:ext>
            </a:extLst>
          </p:cNvPr>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2016380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9151-63D0-4E19-4AD1-BEDA2B1FF3F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3B1BB2C-9E6A-D5AF-D62C-2AFB440244D4}"/>
              </a:ext>
            </a:extLst>
          </p:cNvPr>
          <p:cNvSpPr>
            <a:spLocks noGrp="1"/>
          </p:cNvSpPr>
          <p:nvPr>
            <p:ph type="dt" sz="half" idx="10"/>
          </p:nvPr>
        </p:nvSpPr>
        <p:spPr/>
        <p:txBody>
          <a:bodyPr/>
          <a:lstStyle/>
          <a:p>
            <a:fld id="{39968445-05FD-4458-8E31-88A7EFA784C2}" type="datetimeFigureOut">
              <a:rPr lang="en-GB" smtClean="0"/>
              <a:t>13/01/2025</a:t>
            </a:fld>
            <a:endParaRPr lang="en-GB"/>
          </a:p>
        </p:txBody>
      </p:sp>
      <p:sp>
        <p:nvSpPr>
          <p:cNvPr id="4" name="Footer Placeholder 3">
            <a:extLst>
              <a:ext uri="{FF2B5EF4-FFF2-40B4-BE49-F238E27FC236}">
                <a16:creationId xmlns:a16="http://schemas.microsoft.com/office/drawing/2014/main" id="{F85316D8-7031-2161-EA24-86F022FA0A8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699D8C3-27B0-129B-6E6B-D602A4558171}"/>
              </a:ext>
            </a:extLst>
          </p:cNvPr>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3619954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B4C825-471B-4370-D1E2-EF8305660326}"/>
              </a:ext>
            </a:extLst>
          </p:cNvPr>
          <p:cNvSpPr>
            <a:spLocks noGrp="1"/>
          </p:cNvSpPr>
          <p:nvPr>
            <p:ph type="dt" sz="half" idx="10"/>
          </p:nvPr>
        </p:nvSpPr>
        <p:spPr/>
        <p:txBody>
          <a:bodyPr/>
          <a:lstStyle/>
          <a:p>
            <a:fld id="{39968445-05FD-4458-8E31-88A7EFA784C2}" type="datetimeFigureOut">
              <a:rPr lang="en-GB" smtClean="0"/>
              <a:t>13/01/2025</a:t>
            </a:fld>
            <a:endParaRPr lang="en-GB"/>
          </a:p>
        </p:txBody>
      </p:sp>
      <p:sp>
        <p:nvSpPr>
          <p:cNvPr id="3" name="Footer Placeholder 2">
            <a:extLst>
              <a:ext uri="{FF2B5EF4-FFF2-40B4-BE49-F238E27FC236}">
                <a16:creationId xmlns:a16="http://schemas.microsoft.com/office/drawing/2014/main" id="{4F86F41E-C083-2F1D-7529-A3BF4D0E51D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EE8AA66-49AF-D2D7-7068-FF5D91B9252F}"/>
              </a:ext>
            </a:extLst>
          </p:cNvPr>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3974786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7D16C-F9DE-607D-6A7A-07E8BEB82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ADCF5B4-EB5E-F6A8-82F7-BF45E80FC2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9A920F8-CFB6-3014-ECCE-570294E41F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311433-A888-5BAF-37BC-D480CD3F9CB0}"/>
              </a:ext>
            </a:extLst>
          </p:cNvPr>
          <p:cNvSpPr>
            <a:spLocks noGrp="1"/>
          </p:cNvSpPr>
          <p:nvPr>
            <p:ph type="dt" sz="half" idx="10"/>
          </p:nvPr>
        </p:nvSpPr>
        <p:spPr/>
        <p:txBody>
          <a:bodyPr/>
          <a:lstStyle/>
          <a:p>
            <a:fld id="{39968445-05FD-4458-8E31-88A7EFA784C2}" type="datetimeFigureOut">
              <a:rPr lang="en-GB" smtClean="0"/>
              <a:t>13/01/2025</a:t>
            </a:fld>
            <a:endParaRPr lang="en-GB"/>
          </a:p>
        </p:txBody>
      </p:sp>
      <p:sp>
        <p:nvSpPr>
          <p:cNvPr id="6" name="Footer Placeholder 5">
            <a:extLst>
              <a:ext uri="{FF2B5EF4-FFF2-40B4-BE49-F238E27FC236}">
                <a16:creationId xmlns:a16="http://schemas.microsoft.com/office/drawing/2014/main" id="{DA110C1C-935D-6C70-A913-9CD0F7035E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D7757B-7653-3721-4A61-0B480CC47C44}"/>
              </a:ext>
            </a:extLst>
          </p:cNvPr>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404406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5C034-B950-9B0E-7B84-909059F0B6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58C4AD0-8CAF-48DA-CC4A-22B7BEE3CB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C50C74B-DF87-7ADD-DBD2-00E8344012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742B7C-5402-9022-1F02-947AAA009AF1}"/>
              </a:ext>
            </a:extLst>
          </p:cNvPr>
          <p:cNvSpPr>
            <a:spLocks noGrp="1"/>
          </p:cNvSpPr>
          <p:nvPr>
            <p:ph type="dt" sz="half" idx="10"/>
          </p:nvPr>
        </p:nvSpPr>
        <p:spPr/>
        <p:txBody>
          <a:bodyPr/>
          <a:lstStyle/>
          <a:p>
            <a:fld id="{39968445-05FD-4458-8E31-88A7EFA784C2}" type="datetimeFigureOut">
              <a:rPr lang="en-GB" smtClean="0"/>
              <a:t>13/01/2025</a:t>
            </a:fld>
            <a:endParaRPr lang="en-GB"/>
          </a:p>
        </p:txBody>
      </p:sp>
      <p:sp>
        <p:nvSpPr>
          <p:cNvPr id="6" name="Footer Placeholder 5">
            <a:extLst>
              <a:ext uri="{FF2B5EF4-FFF2-40B4-BE49-F238E27FC236}">
                <a16:creationId xmlns:a16="http://schemas.microsoft.com/office/drawing/2014/main" id="{392D41E2-765C-E18E-41C4-A2EF1D145C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E0D63A-B069-16F4-EAAD-056BADF9C967}"/>
              </a:ext>
            </a:extLst>
          </p:cNvPr>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1944174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364342-CB30-2A27-5690-7B99609DEC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9E2BCB-31CF-ED0F-841A-C667F3431F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939AE7-7416-CBE7-674F-A4ED98591F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968445-05FD-4458-8E31-88A7EFA784C2}" type="datetimeFigureOut">
              <a:rPr lang="en-GB" smtClean="0"/>
              <a:t>13/01/2025</a:t>
            </a:fld>
            <a:endParaRPr lang="en-GB"/>
          </a:p>
        </p:txBody>
      </p:sp>
      <p:sp>
        <p:nvSpPr>
          <p:cNvPr id="5" name="Footer Placeholder 4">
            <a:extLst>
              <a:ext uri="{FF2B5EF4-FFF2-40B4-BE49-F238E27FC236}">
                <a16:creationId xmlns:a16="http://schemas.microsoft.com/office/drawing/2014/main" id="{9B937910-6777-4A8F-635C-671749D83D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8161911-25FB-3A66-8683-805D5BEC67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32FF06-60FC-445D-AABC-A2709ACC90BB}" type="slidenum">
              <a:rPr lang="en-GB" smtClean="0"/>
              <a:t>‹#›</a:t>
            </a:fld>
            <a:endParaRPr lang="en-GB"/>
          </a:p>
        </p:txBody>
      </p:sp>
      <p:pic>
        <p:nvPicPr>
          <p:cNvPr id="8" name="Picture 7" descr="A pink background with white and black lines&#10;&#10;Description automatically generated">
            <a:extLst>
              <a:ext uri="{FF2B5EF4-FFF2-40B4-BE49-F238E27FC236}">
                <a16:creationId xmlns:a16="http://schemas.microsoft.com/office/drawing/2014/main" id="{0D0D1B8D-058A-FA21-1435-B72A1FC08BB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25434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A person in a white shirt&#10;&#10;Description automatically generated">
            <a:extLst>
              <a:ext uri="{FF2B5EF4-FFF2-40B4-BE49-F238E27FC236}">
                <a16:creationId xmlns:a16="http://schemas.microsoft.com/office/drawing/2014/main" id="{634E55BE-AB27-D717-7EE3-E794A118D10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1792" y="-246536"/>
            <a:ext cx="12363792" cy="8257271"/>
          </a:xfrm>
          <a:prstGeom prst="rect">
            <a:avLst/>
          </a:prstGeom>
        </p:spPr>
      </p:pic>
      <p:sp>
        <p:nvSpPr>
          <p:cNvPr id="4" name="Date Placeholder 3">
            <a:extLst>
              <a:ext uri="{FF2B5EF4-FFF2-40B4-BE49-F238E27FC236}">
                <a16:creationId xmlns:a16="http://schemas.microsoft.com/office/drawing/2014/main" id="{96E5D237-1B26-9D05-2B1E-4979E68251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42B555-CFF1-413B-9630-0665C8938B27}" type="datetimeFigureOut">
              <a:rPr lang="en-GB" smtClean="0"/>
              <a:t>13/01/2025</a:t>
            </a:fld>
            <a:endParaRPr lang="en-GB"/>
          </a:p>
        </p:txBody>
      </p:sp>
      <p:sp>
        <p:nvSpPr>
          <p:cNvPr id="5" name="Footer Placeholder 4">
            <a:extLst>
              <a:ext uri="{FF2B5EF4-FFF2-40B4-BE49-F238E27FC236}">
                <a16:creationId xmlns:a16="http://schemas.microsoft.com/office/drawing/2014/main" id="{F45C0D91-6D10-71B2-107D-20CEB04329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C45572C-B28A-6DC3-3BDC-9C2F2ED986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636678-BD27-48B9-AB80-48D6078791D8}" type="slidenum">
              <a:rPr lang="en-GB" smtClean="0"/>
              <a:t>‹#›</a:t>
            </a:fld>
            <a:endParaRPr lang="en-GB"/>
          </a:p>
        </p:txBody>
      </p:sp>
      <p:pic>
        <p:nvPicPr>
          <p:cNvPr id="10" name="Picture 9" descr="A red and white logo&#10;&#10;Description automatically generated">
            <a:extLst>
              <a:ext uri="{FF2B5EF4-FFF2-40B4-BE49-F238E27FC236}">
                <a16:creationId xmlns:a16="http://schemas.microsoft.com/office/drawing/2014/main" id="{A9A264ED-A1D4-67DD-C0C9-92C8487A5423}"/>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57552" y="378299"/>
            <a:ext cx="3904496" cy="2804166"/>
          </a:xfrm>
          <a:prstGeom prst="rect">
            <a:avLst/>
          </a:prstGeom>
        </p:spPr>
      </p:pic>
      <p:pic>
        <p:nvPicPr>
          <p:cNvPr id="15" name="Picture 14" descr="A black text on a black background&#10;&#10;Description automatically generated">
            <a:extLst>
              <a:ext uri="{FF2B5EF4-FFF2-40B4-BE49-F238E27FC236}">
                <a16:creationId xmlns:a16="http://schemas.microsoft.com/office/drawing/2014/main" id="{DF874C58-3376-A543-E0B8-291494629C9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467" y="3588168"/>
            <a:ext cx="6773333" cy="3810000"/>
          </a:xfrm>
          <a:prstGeom prst="rect">
            <a:avLst/>
          </a:prstGeom>
        </p:spPr>
      </p:pic>
      <p:pic>
        <p:nvPicPr>
          <p:cNvPr id="19" name="Picture 18" descr="A red shield with white text&#10;&#10;Description automatically generated">
            <a:extLst>
              <a:ext uri="{FF2B5EF4-FFF2-40B4-BE49-F238E27FC236}">
                <a16:creationId xmlns:a16="http://schemas.microsoft.com/office/drawing/2014/main" id="{B472142A-E33A-AC00-A420-EA29BBEBAD98}"/>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l="26953" t="1991" r="29375"/>
          <a:stretch/>
        </p:blipFill>
        <p:spPr>
          <a:xfrm>
            <a:off x="9982200" y="4762500"/>
            <a:ext cx="1471335" cy="1857374"/>
          </a:xfrm>
          <a:prstGeom prst="rect">
            <a:avLst/>
          </a:prstGeom>
        </p:spPr>
      </p:pic>
    </p:spTree>
    <p:extLst>
      <p:ext uri="{BB962C8B-B14F-4D97-AF65-F5344CB8AC3E}">
        <p14:creationId xmlns:p14="http://schemas.microsoft.com/office/powerpoint/2010/main" val="36857052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5E62BA-9632-3622-B041-7E768FB47288}"/>
              </a:ext>
            </a:extLst>
          </p:cNvPr>
          <p:cNvSpPr txBox="1">
            <a:spLocks noGrp="1"/>
          </p:cNvSpPr>
          <p:nvPr>
            <p:ph type="title" idx="4294967295"/>
          </p:nvPr>
        </p:nvSpPr>
        <p:spPr>
          <a:xfrm>
            <a:off x="373112" y="5898404"/>
            <a:ext cx="3309888"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Week Four</a:t>
            </a:r>
          </a:p>
        </p:txBody>
      </p:sp>
    </p:spTree>
    <p:extLst>
      <p:ext uri="{BB962C8B-B14F-4D97-AF65-F5344CB8AC3E}">
        <p14:creationId xmlns:p14="http://schemas.microsoft.com/office/powerpoint/2010/main" val="216591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8BBF3B-67FE-3CD5-D2D3-01AEF9378E64}"/>
              </a:ext>
            </a:extLst>
          </p:cNvPr>
          <p:cNvSpPr>
            <a:spLocks noGrp="1"/>
          </p:cNvSpPr>
          <p:nvPr>
            <p:ph type="title" idx="4294967295"/>
          </p:nvPr>
        </p:nvSpPr>
        <p:spPr>
          <a:xfrm>
            <a:off x="191344" y="188640"/>
            <a:ext cx="11809312" cy="6480720"/>
          </a:xfrm>
          <a:prstGeom prst="rect">
            <a:avLst/>
          </a:prstGeom>
          <a:solidFill>
            <a:schemeClr val="tx1"/>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chemeClr val="lt1"/>
                </a:solidFill>
                <a:effectLst/>
                <a:uLnTx/>
                <a:uFillTx/>
                <a:latin typeface="+mn-lt"/>
                <a:ea typeface="+mn-ea"/>
                <a:cs typeface="+mn-cs"/>
              </a:rPr>
              <a:t>Insert video here</a:t>
            </a:r>
          </a:p>
        </p:txBody>
      </p:sp>
    </p:spTree>
    <p:extLst>
      <p:ext uri="{BB962C8B-B14F-4D97-AF65-F5344CB8AC3E}">
        <p14:creationId xmlns:p14="http://schemas.microsoft.com/office/powerpoint/2010/main" val="918366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194E2C-01D1-F1B8-DE57-826134E598F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452" y="4635499"/>
            <a:ext cx="2694949" cy="1935483"/>
          </a:xfrm>
          <a:prstGeom prst="rect">
            <a:avLst/>
          </a:prstGeom>
        </p:spPr>
      </p:pic>
      <p:sp>
        <p:nvSpPr>
          <p:cNvPr id="3" name="Title 2">
            <a:extLst>
              <a:ext uri="{FF2B5EF4-FFF2-40B4-BE49-F238E27FC236}">
                <a16:creationId xmlns:a16="http://schemas.microsoft.com/office/drawing/2014/main" id="{4DCAC1F9-994D-CDEC-5D0A-390E7ED78D31}"/>
              </a:ext>
            </a:extLst>
          </p:cNvPr>
          <p:cNvSpPr txBox="1">
            <a:spLocks noGrp="1"/>
          </p:cNvSpPr>
          <p:nvPr>
            <p:ph type="title" idx="4294967295"/>
          </p:nvPr>
        </p:nvSpPr>
        <p:spPr>
          <a:xfrm>
            <a:off x="1890508" y="4263062"/>
            <a:ext cx="7561097"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‘We don’t give because we have a lot or because we want people to know that we often give to others, but giving is an action that God has taught us.’</a:t>
            </a:r>
          </a:p>
        </p:txBody>
      </p:sp>
      <p:pic>
        <p:nvPicPr>
          <p:cNvPr id="6" name="Picture 5">
            <a:extLst>
              <a:ext uri="{FF2B5EF4-FFF2-40B4-BE49-F238E27FC236}">
                <a16:creationId xmlns:a16="http://schemas.microsoft.com/office/drawing/2014/main" id="{CA78243A-CF3A-488A-0D1D-B60F7EC2726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4898" y="1711594"/>
            <a:ext cx="3322994" cy="2219292"/>
          </a:xfrm>
          <a:prstGeom prst="rect">
            <a:avLst/>
          </a:prstGeom>
        </p:spPr>
      </p:pic>
      <p:pic>
        <p:nvPicPr>
          <p:cNvPr id="8" name="Picture 7">
            <a:extLst>
              <a:ext uri="{FF2B5EF4-FFF2-40B4-BE49-F238E27FC236}">
                <a16:creationId xmlns:a16="http://schemas.microsoft.com/office/drawing/2014/main" id="{9B6F89EA-09C5-A916-4045-C547D09817A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0843" y="769779"/>
            <a:ext cx="3322994" cy="2218130"/>
          </a:xfrm>
          <a:prstGeom prst="rect">
            <a:avLst/>
          </a:prstGeom>
        </p:spPr>
      </p:pic>
      <p:sp>
        <p:nvSpPr>
          <p:cNvPr id="2" name="Title 2">
            <a:extLst>
              <a:ext uri="{FF2B5EF4-FFF2-40B4-BE49-F238E27FC236}">
                <a16:creationId xmlns:a16="http://schemas.microsoft.com/office/drawing/2014/main" id="{1919AA95-1F80-6C9F-1E79-811C46B327B9}"/>
              </a:ext>
            </a:extLst>
          </p:cNvPr>
          <p:cNvSpPr txBox="1">
            <a:spLocks/>
          </p:cNvSpPr>
          <p:nvPr/>
        </p:nvSpPr>
        <p:spPr>
          <a:xfrm>
            <a:off x="1967945" y="5594381"/>
            <a:ext cx="756109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GB" sz="1800" i="1" dirty="0">
                <a:latin typeface="Trebuchet MS" panose="020B0603020202020204" pitchFamily="34" charset="0"/>
                <a:ea typeface="+mn-ea"/>
                <a:cs typeface="+mn-cs"/>
              </a:rPr>
              <a:t>Dita </a:t>
            </a:r>
            <a:r>
              <a:rPr lang="en-GB" sz="1800" i="1">
                <a:latin typeface="Trebuchet MS" panose="020B0603020202020204" pitchFamily="34" charset="0"/>
                <a:ea typeface="+mn-ea"/>
                <a:cs typeface="+mn-cs"/>
              </a:rPr>
              <a:t>Rossela, </a:t>
            </a:r>
            <a:r>
              <a:rPr lang="en-GB" sz="1800" i="1" dirty="0">
                <a:latin typeface="Trebuchet MS" panose="020B0603020202020204" pitchFamily="34" charset="0"/>
                <a:ea typeface="+mn-ea"/>
                <a:cs typeface="+mn-cs"/>
              </a:rPr>
              <a:t>nurse at Woodward Hospital</a:t>
            </a:r>
          </a:p>
          <a:p>
            <a:pPr algn="ctr">
              <a:lnSpc>
                <a:spcPct val="100000"/>
              </a:lnSpc>
              <a:spcBef>
                <a:spcPts val="0"/>
              </a:spcBef>
              <a:defRPr/>
            </a:pPr>
            <a:r>
              <a:rPr lang="en-GB" sz="1800" i="1" dirty="0">
                <a:latin typeface="Trebuchet MS" panose="020B0603020202020204" pitchFamily="34" charset="0"/>
                <a:ea typeface="+mn-ea"/>
                <a:cs typeface="+mn-cs"/>
              </a:rPr>
              <a:t>Self-Denial Video Week Four</a:t>
            </a:r>
          </a:p>
        </p:txBody>
      </p:sp>
    </p:spTree>
    <p:extLst>
      <p:ext uri="{BB962C8B-B14F-4D97-AF65-F5344CB8AC3E}">
        <p14:creationId xmlns:p14="http://schemas.microsoft.com/office/powerpoint/2010/main" val="1143391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194E2C-01D1-F1B8-DE57-826134E598F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452" y="4635499"/>
            <a:ext cx="2694949" cy="1935483"/>
          </a:xfrm>
          <a:prstGeom prst="rect">
            <a:avLst/>
          </a:prstGeom>
        </p:spPr>
      </p:pic>
      <p:sp>
        <p:nvSpPr>
          <p:cNvPr id="10" name="Title 9">
            <a:extLst>
              <a:ext uri="{FF2B5EF4-FFF2-40B4-BE49-F238E27FC236}">
                <a16:creationId xmlns:a16="http://schemas.microsoft.com/office/drawing/2014/main" id="{DD9081C1-8141-4916-3BCF-7FCB7DA09D60}"/>
              </a:ext>
            </a:extLst>
          </p:cNvPr>
          <p:cNvSpPr txBox="1">
            <a:spLocks noGrp="1"/>
          </p:cNvSpPr>
          <p:nvPr>
            <p:ph type="title" idx="4294967295"/>
          </p:nvPr>
        </p:nvSpPr>
        <p:spPr>
          <a:xfrm>
            <a:off x="365710" y="565160"/>
            <a:ext cx="6417738"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Prayer Points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endParaRPr>
          </a:p>
        </p:txBody>
      </p:sp>
      <p:sp>
        <p:nvSpPr>
          <p:cNvPr id="2" name="TextBox 1">
            <a:extLst>
              <a:ext uri="{FF2B5EF4-FFF2-40B4-BE49-F238E27FC236}">
                <a16:creationId xmlns:a16="http://schemas.microsoft.com/office/drawing/2014/main" id="{F675F2B1-2EAD-9B01-C108-127AF58CA015}"/>
              </a:ext>
            </a:extLst>
          </p:cNvPr>
          <p:cNvSpPr txBox="1"/>
          <p:nvPr/>
        </p:nvSpPr>
        <p:spPr>
          <a:xfrm>
            <a:off x="623455" y="1246909"/>
            <a:ext cx="7221832" cy="4031873"/>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Trebuchet MS" panose="020B0603020202020204" pitchFamily="34" charset="0"/>
              </a:rPr>
              <a:t>1.5 million patients supported by Salvation Army hospitals each year.</a:t>
            </a:r>
          </a:p>
          <a:p>
            <a:endParaRPr lang="en-GB" sz="2400" dirty="0">
              <a:latin typeface="Trebuchet MS" panose="020B0603020202020204" pitchFamily="34" charset="0"/>
            </a:endParaRPr>
          </a:p>
          <a:p>
            <a:pPr marL="285750" indent="-285750">
              <a:buFont typeface="Arial" panose="020B0604020202020204" pitchFamily="34" charset="0"/>
              <a:buChar char="•"/>
            </a:pPr>
            <a:r>
              <a:rPr lang="en-GB" sz="2400" dirty="0">
                <a:latin typeface="Trebuchet MS" panose="020B0603020202020204" pitchFamily="34" charset="0"/>
              </a:rPr>
              <a:t>Salvation Army schools educate over half a million students in 3,000 schools around the world.</a:t>
            </a:r>
          </a:p>
          <a:p>
            <a:pPr marL="285750" indent="-285750">
              <a:buFont typeface="Arial" panose="020B0604020202020204" pitchFamily="34" charset="0"/>
              <a:buChar char="•"/>
            </a:pPr>
            <a:endParaRPr lang="en-GB" sz="2400" dirty="0">
              <a:latin typeface="Trebuchet MS" panose="020B0603020202020204" pitchFamily="34" charset="0"/>
            </a:endParaRPr>
          </a:p>
          <a:p>
            <a:pPr marL="285750" indent="-285750">
              <a:buFont typeface="Arial" panose="020B0604020202020204" pitchFamily="34" charset="0"/>
              <a:buChar char="•"/>
            </a:pPr>
            <a:r>
              <a:rPr lang="en-GB" sz="2400" dirty="0">
                <a:latin typeface="Trebuchet MS" panose="020B0603020202020204" pitchFamily="34" charset="0"/>
              </a:rPr>
              <a:t>Healthcare and education professionals employed to provide care and support.</a:t>
            </a:r>
          </a:p>
          <a:p>
            <a:pPr marL="285750" indent="-285750">
              <a:buFont typeface="Arial" panose="020B0604020202020204" pitchFamily="34" charset="0"/>
              <a:buChar char="•"/>
            </a:pPr>
            <a:endParaRPr lang="en-GB" sz="2000" dirty="0">
              <a:latin typeface="Trebuchet MS" panose="020B0603020202020204" pitchFamily="34" charset="0"/>
            </a:endParaRPr>
          </a:p>
          <a:p>
            <a:endParaRPr lang="en-GB" sz="2000" dirty="0">
              <a:latin typeface="Trebuchet MS" panose="020B0603020202020204" pitchFamily="34" charset="0"/>
            </a:endParaRPr>
          </a:p>
        </p:txBody>
      </p:sp>
      <p:pic>
        <p:nvPicPr>
          <p:cNvPr id="5" name="Picture 4">
            <a:extLst>
              <a:ext uri="{FF2B5EF4-FFF2-40B4-BE49-F238E27FC236}">
                <a16:creationId xmlns:a16="http://schemas.microsoft.com/office/drawing/2014/main" id="{76DEAEE6-EFB1-1D19-EAAE-49FF5944092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026" y="5164953"/>
            <a:ext cx="4418372" cy="2485334"/>
          </a:xfrm>
          <a:prstGeom prst="rect">
            <a:avLst/>
          </a:prstGeom>
        </p:spPr>
      </p:pic>
      <p:pic>
        <p:nvPicPr>
          <p:cNvPr id="9" name="Picture 8">
            <a:extLst>
              <a:ext uri="{FF2B5EF4-FFF2-40B4-BE49-F238E27FC236}">
                <a16:creationId xmlns:a16="http://schemas.microsoft.com/office/drawing/2014/main" id="{01E98FF2-DE8C-E093-A091-021F46E6657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0873" y="847621"/>
            <a:ext cx="3109443" cy="2076670"/>
          </a:xfrm>
          <a:prstGeom prst="rect">
            <a:avLst/>
          </a:prstGeom>
        </p:spPr>
      </p:pic>
    </p:spTree>
    <p:extLst>
      <p:ext uri="{BB962C8B-B14F-4D97-AF65-F5344CB8AC3E}">
        <p14:creationId xmlns:p14="http://schemas.microsoft.com/office/powerpoint/2010/main" val="33344363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1703</TotalTime>
  <Words>271</Words>
  <Application>Microsoft Office PowerPoint</Application>
  <PresentationFormat>Widescreen</PresentationFormat>
  <Paragraphs>20</Paragraphs>
  <Slides>4</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vt:i4>
      </vt:variant>
    </vt:vector>
  </HeadingPairs>
  <TitlesOfParts>
    <vt:vector size="10" baseType="lpstr">
      <vt:lpstr>Arial</vt:lpstr>
      <vt:lpstr>Calibri</vt:lpstr>
      <vt:lpstr>Calibri Light</vt:lpstr>
      <vt:lpstr>Trebuchet MS</vt:lpstr>
      <vt:lpstr>Office Theme</vt:lpstr>
      <vt:lpstr>Custom Design</vt:lpstr>
      <vt:lpstr>Week Four</vt:lpstr>
      <vt:lpstr>Insert video here</vt:lpstr>
      <vt:lpstr>‘We don’t give because we have a lot or because we want people to know that we often give to others, but giving is an action that God has taught us.’</vt:lpstr>
      <vt:lpstr>Prayer Points </vt:lpstr>
    </vt:vector>
  </TitlesOfParts>
  <Company>The Salvation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Faye Lloyd-Jones</dc:creator>
  <cp:lastModifiedBy>Faye Lloyd-Jones</cp:lastModifiedBy>
  <cp:revision>1</cp:revision>
  <dcterms:created xsi:type="dcterms:W3CDTF">2025-01-07T10:43:04Z</dcterms:created>
  <dcterms:modified xsi:type="dcterms:W3CDTF">2025-01-13T08:38:48Z</dcterms:modified>
</cp:coreProperties>
</file>