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57" r:id="rId3"/>
    <p:sldId id="256" r:id="rId4"/>
    <p:sldId id="26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B7F9AD-3ED0-495E-88DA-8BAA4207731B}" v="20" dt="2025-01-10T11:22:23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2" autoAdjust="0"/>
    <p:restoredTop sz="72999" autoAdjust="0"/>
  </p:normalViewPr>
  <p:slideViewPr>
    <p:cSldViewPr snapToGrid="0">
      <p:cViewPr varScale="1">
        <p:scale>
          <a:sx n="49" d="100"/>
          <a:sy n="49" d="100"/>
        </p:scale>
        <p:origin x="1180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Lloyd-Jones" userId="5be62e60-938a-45cf-a6c7-349b69a1a2a8" providerId="ADAL" clId="{C2B7F9AD-3ED0-495E-88DA-8BAA4207731B}"/>
    <pc:docChg chg="undo custSel addSld delSld modSld sldOrd">
      <pc:chgData name="Faye Lloyd-Jones" userId="5be62e60-938a-45cf-a6c7-349b69a1a2a8" providerId="ADAL" clId="{C2B7F9AD-3ED0-495E-88DA-8BAA4207731B}" dt="2025-01-13T08:41:51.131" v="1966" actId="114"/>
      <pc:docMkLst>
        <pc:docMk/>
      </pc:docMkLst>
      <pc:sldChg chg="modSp mod">
        <pc:chgData name="Faye Lloyd-Jones" userId="5be62e60-938a-45cf-a6c7-349b69a1a2a8" providerId="ADAL" clId="{C2B7F9AD-3ED0-495E-88DA-8BAA4207731B}" dt="2025-01-09T08:15:28.865" v="1908" actId="33553"/>
        <pc:sldMkLst>
          <pc:docMk/>
          <pc:sldMk cId="918366454" sldId="256"/>
        </pc:sldMkLst>
        <pc:spChg chg="mod">
          <ac:chgData name="Faye Lloyd-Jones" userId="5be62e60-938a-45cf-a6c7-349b69a1a2a8" providerId="ADAL" clId="{C2B7F9AD-3ED0-495E-88DA-8BAA4207731B}" dt="2025-01-09T08:15:28.865" v="1908" actId="33553"/>
          <ac:spMkLst>
            <pc:docMk/>
            <pc:sldMk cId="918366454" sldId="256"/>
            <ac:spMk id="4" creationId="{9F8BBF3B-67FE-3CD5-D2D3-01AEF9378E64}"/>
          </ac:spMkLst>
        </pc:spChg>
      </pc:sldChg>
      <pc:sldChg chg="modSp mod ord">
        <pc:chgData name="Faye Lloyd-Jones" userId="5be62e60-938a-45cf-a6c7-349b69a1a2a8" providerId="ADAL" clId="{C2B7F9AD-3ED0-495E-88DA-8BAA4207731B}" dt="2025-01-10T14:50:37.558" v="1961" actId="20578"/>
        <pc:sldMkLst>
          <pc:docMk/>
          <pc:sldMk cId="216591690" sldId="257"/>
        </pc:sldMkLst>
        <pc:spChg chg="mod">
          <ac:chgData name="Faye Lloyd-Jones" userId="5be62e60-938a-45cf-a6c7-349b69a1a2a8" providerId="ADAL" clId="{C2B7F9AD-3ED0-495E-88DA-8BAA4207731B}" dt="2025-01-09T08:15:26.428" v="1907" actId="33553"/>
          <ac:spMkLst>
            <pc:docMk/>
            <pc:sldMk cId="216591690" sldId="257"/>
            <ac:spMk id="3" creationId="{DB5E62BA-9632-3622-B041-7E768FB47288}"/>
          </ac:spMkLst>
        </pc:spChg>
      </pc:sldChg>
      <pc:sldChg chg="delSp del mod modNotesTx">
        <pc:chgData name="Faye Lloyd-Jones" userId="5be62e60-938a-45cf-a6c7-349b69a1a2a8" providerId="ADAL" clId="{C2B7F9AD-3ED0-495E-88DA-8BAA4207731B}" dt="2025-01-07T14:49:30.253" v="4" actId="2696"/>
        <pc:sldMkLst>
          <pc:docMk/>
          <pc:sldMk cId="1143391987" sldId="259"/>
        </pc:sldMkLst>
        <pc:spChg chg="del">
          <ac:chgData name="Faye Lloyd-Jones" userId="5be62e60-938a-45cf-a6c7-349b69a1a2a8" providerId="ADAL" clId="{C2B7F9AD-3ED0-495E-88DA-8BAA4207731B}" dt="2025-01-07T14:48:52.987" v="1" actId="478"/>
          <ac:spMkLst>
            <pc:docMk/>
            <pc:sldMk cId="1143391987" sldId="259"/>
            <ac:spMk id="2" creationId="{F675F2B1-2EAD-9B01-C108-127AF58CA015}"/>
          </ac:spMkLst>
        </pc:spChg>
      </pc:sldChg>
      <pc:sldChg chg="addSp delSp modSp add del mod">
        <pc:chgData name="Faye Lloyd-Jones" userId="5be62e60-938a-45cf-a6c7-349b69a1a2a8" providerId="ADAL" clId="{C2B7F9AD-3ED0-495E-88DA-8BAA4207731B}" dt="2025-01-08T10:41:57.714" v="917" actId="47"/>
        <pc:sldMkLst>
          <pc:docMk/>
          <pc:sldMk cId="328032447" sldId="260"/>
        </pc:sldMkLst>
        <pc:spChg chg="del">
          <ac:chgData name="Faye Lloyd-Jones" userId="5be62e60-938a-45cf-a6c7-349b69a1a2a8" providerId="ADAL" clId="{C2B7F9AD-3ED0-495E-88DA-8BAA4207731B}" dt="2025-01-07T14:52:43.805" v="5" actId="478"/>
          <ac:spMkLst>
            <pc:docMk/>
            <pc:sldMk cId="328032447" sldId="260"/>
            <ac:spMk id="3" creationId="{1E09778F-EC6D-0D64-49C1-D67949CC6EC7}"/>
          </ac:spMkLst>
        </pc:spChg>
        <pc:spChg chg="add mod">
          <ac:chgData name="Faye Lloyd-Jones" userId="5be62e60-938a-45cf-a6c7-349b69a1a2a8" providerId="ADAL" clId="{C2B7F9AD-3ED0-495E-88DA-8BAA4207731B}" dt="2025-01-07T14:52:48.664" v="7" actId="1076"/>
          <ac:spMkLst>
            <pc:docMk/>
            <pc:sldMk cId="328032447" sldId="260"/>
            <ac:spMk id="5" creationId="{801B2D00-5AA9-C327-2C8A-E3FD10FB0EC4}"/>
          </ac:spMkLst>
        </pc:spChg>
      </pc:sldChg>
      <pc:sldChg chg="modSp add del mod">
        <pc:chgData name="Faye Lloyd-Jones" userId="5be62e60-938a-45cf-a6c7-349b69a1a2a8" providerId="ADAL" clId="{C2B7F9AD-3ED0-495E-88DA-8BAA4207731B}" dt="2025-01-08T10:41:57.714" v="917" actId="47"/>
        <pc:sldMkLst>
          <pc:docMk/>
          <pc:sldMk cId="1224139243" sldId="261"/>
        </pc:sldMkLst>
        <pc:spChg chg="mod">
          <ac:chgData name="Faye Lloyd-Jones" userId="5be62e60-938a-45cf-a6c7-349b69a1a2a8" providerId="ADAL" clId="{C2B7F9AD-3ED0-495E-88DA-8BAA4207731B}" dt="2025-01-07T14:53:21.852" v="46" actId="20577"/>
          <ac:spMkLst>
            <pc:docMk/>
            <pc:sldMk cId="1224139243" sldId="261"/>
            <ac:spMk id="4" creationId="{A375592A-255D-71A3-C18B-0FCD77348671}"/>
          </ac:spMkLst>
        </pc:spChg>
      </pc:sldChg>
      <pc:sldChg chg="modSp add del mod">
        <pc:chgData name="Faye Lloyd-Jones" userId="5be62e60-938a-45cf-a6c7-349b69a1a2a8" providerId="ADAL" clId="{C2B7F9AD-3ED0-495E-88DA-8BAA4207731B}" dt="2025-01-08T10:41:57.714" v="917" actId="47"/>
        <pc:sldMkLst>
          <pc:docMk/>
          <pc:sldMk cId="463798013" sldId="262"/>
        </pc:sldMkLst>
        <pc:spChg chg="mod">
          <ac:chgData name="Faye Lloyd-Jones" userId="5be62e60-938a-45cf-a6c7-349b69a1a2a8" providerId="ADAL" clId="{C2B7F9AD-3ED0-495E-88DA-8BAA4207731B}" dt="2025-01-07T14:53:35.443" v="84" actId="20577"/>
          <ac:spMkLst>
            <pc:docMk/>
            <pc:sldMk cId="463798013" sldId="262"/>
            <ac:spMk id="2" creationId="{FB395090-9039-B660-D184-BAC5F8CF24F5}"/>
          </ac:spMkLst>
        </pc:spChg>
      </pc:sldChg>
      <pc:sldChg chg="addSp modSp new mod ord modNotesTx">
        <pc:chgData name="Faye Lloyd-Jones" userId="5be62e60-938a-45cf-a6c7-349b69a1a2a8" providerId="ADAL" clId="{C2B7F9AD-3ED0-495E-88DA-8BAA4207731B}" dt="2025-01-13T08:41:51.131" v="1966" actId="114"/>
        <pc:sldMkLst>
          <pc:docMk/>
          <pc:sldMk cId="23872743" sldId="263"/>
        </pc:sldMkLst>
        <pc:spChg chg="add mod">
          <ac:chgData name="Faye Lloyd-Jones" userId="5be62e60-938a-45cf-a6c7-349b69a1a2a8" providerId="ADAL" clId="{C2B7F9AD-3ED0-495E-88DA-8BAA4207731B}" dt="2025-01-10T09:40:19.284" v="1933" actId="20577"/>
          <ac:spMkLst>
            <pc:docMk/>
            <pc:sldMk cId="23872743" sldId="263"/>
            <ac:spMk id="2" creationId="{538E1848-6159-9787-A3EF-879251C20F54}"/>
          </ac:spMkLst>
        </pc:spChg>
        <pc:spChg chg="add mod">
          <ac:chgData name="Faye Lloyd-Jones" userId="5be62e60-938a-45cf-a6c7-349b69a1a2a8" providerId="ADAL" clId="{C2B7F9AD-3ED0-495E-88DA-8BAA4207731B}" dt="2025-01-10T14:52:14.907" v="1963" actId="20577"/>
          <ac:spMkLst>
            <pc:docMk/>
            <pc:sldMk cId="23872743" sldId="263"/>
            <ac:spMk id="3" creationId="{F2E288CB-0F0F-66A7-DE7B-503D9835AB2C}"/>
          </ac:spMkLst>
        </pc:spChg>
      </pc:sldChg>
      <pc:sldChg chg="addSp delSp modSp new mod modNotesTx">
        <pc:chgData name="Faye Lloyd-Jones" userId="5be62e60-938a-45cf-a6c7-349b69a1a2a8" providerId="ADAL" clId="{C2B7F9AD-3ED0-495E-88DA-8BAA4207731B}" dt="2025-01-10T14:52:39.709" v="1964" actId="20577"/>
        <pc:sldMkLst>
          <pc:docMk/>
          <pc:sldMk cId="2015776434" sldId="264"/>
        </pc:sldMkLst>
        <pc:spChg chg="add mod">
          <ac:chgData name="Faye Lloyd-Jones" userId="5be62e60-938a-45cf-a6c7-349b69a1a2a8" providerId="ADAL" clId="{C2B7F9AD-3ED0-495E-88DA-8BAA4207731B}" dt="2025-01-09T08:15:33.616" v="1910" actId="33553"/>
          <ac:spMkLst>
            <pc:docMk/>
            <pc:sldMk cId="2015776434" sldId="264"/>
            <ac:spMk id="2" creationId="{7B5FFFD1-21D5-A3D3-AA95-DC76AEEE5AE3}"/>
          </ac:spMkLst>
        </pc:spChg>
        <pc:spChg chg="add mod">
          <ac:chgData name="Faye Lloyd-Jones" userId="5be62e60-938a-45cf-a6c7-349b69a1a2a8" providerId="ADAL" clId="{C2B7F9AD-3ED0-495E-88DA-8BAA4207731B}" dt="2025-01-08T15:51:58.043" v="1811" actId="1037"/>
          <ac:spMkLst>
            <pc:docMk/>
            <pc:sldMk cId="2015776434" sldId="264"/>
            <ac:spMk id="31" creationId="{38EE448B-6490-5AD7-1AB3-7786DB8C9C21}"/>
          </ac:spMkLst>
        </pc:spChg>
        <pc:picChg chg="add del mod">
          <ac:chgData name="Faye Lloyd-Jones" userId="5be62e60-938a-45cf-a6c7-349b69a1a2a8" providerId="ADAL" clId="{C2B7F9AD-3ED0-495E-88DA-8BAA4207731B}" dt="2025-01-08T15:47:01.235" v="1693" actId="478"/>
          <ac:picMkLst>
            <pc:docMk/>
            <pc:sldMk cId="2015776434" sldId="264"/>
            <ac:picMk id="4" creationId="{D0D95599-259C-930B-E9B8-3C857565009A}"/>
          </ac:picMkLst>
        </pc:picChg>
        <pc:picChg chg="add del">
          <ac:chgData name="Faye Lloyd-Jones" userId="5be62e60-938a-45cf-a6c7-349b69a1a2a8" providerId="ADAL" clId="{C2B7F9AD-3ED0-495E-88DA-8BAA4207731B}" dt="2025-01-08T15:47:00.029" v="1691" actId="478"/>
          <ac:picMkLst>
            <pc:docMk/>
            <pc:sldMk cId="2015776434" sldId="264"/>
            <ac:picMk id="6" creationId="{E2545848-B5E0-DF15-039A-870371D0D4CA}"/>
          </ac:picMkLst>
        </pc:picChg>
        <pc:picChg chg="add del">
          <ac:chgData name="Faye Lloyd-Jones" userId="5be62e60-938a-45cf-a6c7-349b69a1a2a8" providerId="ADAL" clId="{C2B7F9AD-3ED0-495E-88DA-8BAA4207731B}" dt="2025-01-08T15:46:59.023" v="1690" actId="478"/>
          <ac:picMkLst>
            <pc:docMk/>
            <pc:sldMk cId="2015776434" sldId="264"/>
            <ac:picMk id="8" creationId="{FCA3F835-9A6F-459E-89D0-F6B90C414116}"/>
          </ac:picMkLst>
        </pc:picChg>
        <pc:picChg chg="add del">
          <ac:chgData name="Faye Lloyd-Jones" userId="5be62e60-938a-45cf-a6c7-349b69a1a2a8" providerId="ADAL" clId="{C2B7F9AD-3ED0-495E-88DA-8BAA4207731B}" dt="2025-01-08T15:46:58.085" v="1689" actId="478"/>
          <ac:picMkLst>
            <pc:docMk/>
            <pc:sldMk cId="2015776434" sldId="264"/>
            <ac:picMk id="10" creationId="{84B8392E-B9A3-7883-9F33-550943E17BC6}"/>
          </ac:picMkLst>
        </pc:picChg>
        <pc:picChg chg="add mod">
          <ac:chgData name="Faye Lloyd-Jones" userId="5be62e60-938a-45cf-a6c7-349b69a1a2a8" providerId="ADAL" clId="{C2B7F9AD-3ED0-495E-88DA-8BAA4207731B}" dt="2025-01-09T08:14:13.090" v="1897" actId="962"/>
          <ac:picMkLst>
            <pc:docMk/>
            <pc:sldMk cId="2015776434" sldId="264"/>
            <ac:picMk id="12" creationId="{0D1F5088-E20F-FA71-0C55-71C322450E94}"/>
          </ac:picMkLst>
        </pc:picChg>
        <pc:picChg chg="add del mod">
          <ac:chgData name="Faye Lloyd-Jones" userId="5be62e60-938a-45cf-a6c7-349b69a1a2a8" providerId="ADAL" clId="{C2B7F9AD-3ED0-495E-88DA-8BAA4207731B}" dt="2025-01-08T15:53:38.037" v="1867" actId="478"/>
          <ac:picMkLst>
            <pc:docMk/>
            <pc:sldMk cId="2015776434" sldId="264"/>
            <ac:picMk id="14" creationId="{2F729233-BFE5-0CC7-4064-3125532AB5CB}"/>
          </ac:picMkLst>
        </pc:picChg>
        <pc:picChg chg="add mod">
          <ac:chgData name="Faye Lloyd-Jones" userId="5be62e60-938a-45cf-a6c7-349b69a1a2a8" providerId="ADAL" clId="{C2B7F9AD-3ED0-495E-88DA-8BAA4207731B}" dt="2025-01-09T08:14:19.875" v="1898" actId="962"/>
          <ac:picMkLst>
            <pc:docMk/>
            <pc:sldMk cId="2015776434" sldId="264"/>
            <ac:picMk id="16" creationId="{5E468B72-8F85-B4ED-65BB-8EDAD4063554}"/>
          </ac:picMkLst>
        </pc:picChg>
        <pc:picChg chg="add mod">
          <ac:chgData name="Faye Lloyd-Jones" userId="5be62e60-938a-45cf-a6c7-349b69a1a2a8" providerId="ADAL" clId="{C2B7F9AD-3ED0-495E-88DA-8BAA4207731B}" dt="2025-01-09T08:14:26.700" v="1899" actId="962"/>
          <ac:picMkLst>
            <pc:docMk/>
            <pc:sldMk cId="2015776434" sldId="264"/>
            <ac:picMk id="18" creationId="{E61D0B88-5E89-E1BF-F745-20DB1705F7F7}"/>
          </ac:picMkLst>
        </pc:picChg>
        <pc:picChg chg="add mod">
          <ac:chgData name="Faye Lloyd-Jones" userId="5be62e60-938a-45cf-a6c7-349b69a1a2a8" providerId="ADAL" clId="{C2B7F9AD-3ED0-495E-88DA-8BAA4207731B}" dt="2025-01-09T08:14:32.836" v="1900" actId="962"/>
          <ac:picMkLst>
            <pc:docMk/>
            <pc:sldMk cId="2015776434" sldId="264"/>
            <ac:picMk id="20" creationId="{F17CC006-1071-4DEF-E729-EF77A1118682}"/>
          </ac:picMkLst>
        </pc:picChg>
        <pc:picChg chg="add mod">
          <ac:chgData name="Faye Lloyd-Jones" userId="5be62e60-938a-45cf-a6c7-349b69a1a2a8" providerId="ADAL" clId="{C2B7F9AD-3ED0-495E-88DA-8BAA4207731B}" dt="2025-01-09T08:14:54.823" v="1901" actId="962"/>
          <ac:picMkLst>
            <pc:docMk/>
            <pc:sldMk cId="2015776434" sldId="264"/>
            <ac:picMk id="22" creationId="{9CAE2E72-9B8A-78C4-F51F-E03EA46FBA68}"/>
          </ac:picMkLst>
        </pc:picChg>
        <pc:picChg chg="add mod">
          <ac:chgData name="Faye Lloyd-Jones" userId="5be62e60-938a-45cf-a6c7-349b69a1a2a8" providerId="ADAL" clId="{C2B7F9AD-3ED0-495E-88DA-8BAA4207731B}" dt="2025-01-09T08:15:00.941" v="1902" actId="962"/>
          <ac:picMkLst>
            <pc:docMk/>
            <pc:sldMk cId="2015776434" sldId="264"/>
            <ac:picMk id="24" creationId="{7A47FAED-46CC-DA19-3040-6F08DCC0D806}"/>
          </ac:picMkLst>
        </pc:picChg>
        <pc:picChg chg="add mod">
          <ac:chgData name="Faye Lloyd-Jones" userId="5be62e60-938a-45cf-a6c7-349b69a1a2a8" providerId="ADAL" clId="{C2B7F9AD-3ED0-495E-88DA-8BAA4207731B}" dt="2025-01-09T08:15:06.625" v="1903" actId="962"/>
          <ac:picMkLst>
            <pc:docMk/>
            <pc:sldMk cId="2015776434" sldId="264"/>
            <ac:picMk id="26" creationId="{2940BC4E-3518-6652-49F7-5D9955269A80}"/>
          </ac:picMkLst>
        </pc:picChg>
        <pc:picChg chg="add mod">
          <ac:chgData name="Faye Lloyd-Jones" userId="5be62e60-938a-45cf-a6c7-349b69a1a2a8" providerId="ADAL" clId="{C2B7F9AD-3ED0-495E-88DA-8BAA4207731B}" dt="2025-01-09T08:15:11.773" v="1904" actId="962"/>
          <ac:picMkLst>
            <pc:docMk/>
            <pc:sldMk cId="2015776434" sldId="264"/>
            <ac:picMk id="28" creationId="{A1BF3830-5118-B5A6-3112-4D5787325873}"/>
          </ac:picMkLst>
        </pc:picChg>
        <pc:picChg chg="add mod modCrop">
          <ac:chgData name="Faye Lloyd-Jones" userId="5be62e60-938a-45cf-a6c7-349b69a1a2a8" providerId="ADAL" clId="{C2B7F9AD-3ED0-495E-88DA-8BAA4207731B}" dt="2025-01-09T08:15:16.229" v="1905" actId="962"/>
          <ac:picMkLst>
            <pc:docMk/>
            <pc:sldMk cId="2015776434" sldId="264"/>
            <ac:picMk id="30" creationId="{EC84B09C-6112-7E1E-4F66-43F267566F99}"/>
          </ac:picMkLst>
        </pc:picChg>
        <pc:picChg chg="add mod">
          <ac:chgData name="Faye Lloyd-Jones" userId="5be62e60-938a-45cf-a6c7-349b69a1a2a8" providerId="ADAL" clId="{C2B7F9AD-3ED0-495E-88DA-8BAA4207731B}" dt="2025-01-09T08:15:20.374" v="1906" actId="962"/>
          <ac:picMkLst>
            <pc:docMk/>
            <pc:sldMk cId="2015776434" sldId="264"/>
            <ac:picMk id="33" creationId="{95BC9578-25F4-B989-AA58-774296E89009}"/>
          </ac:picMkLst>
        </pc:picChg>
      </pc:sldChg>
    </pc:docChg>
  </pc:docChgLst>
  <pc:docChgLst>
    <pc:chgData name="Faye Lloyd-Jones" userId="5be62e60-938a-45cf-a6c7-349b69a1a2a8" providerId="ADAL" clId="{D297A2A3-71DD-4692-88E0-B83BF5A7941A}"/>
    <pc:docChg chg="custSel delSld modSld">
      <pc:chgData name="Faye Lloyd-Jones" userId="5be62e60-938a-45cf-a6c7-349b69a1a2a8" providerId="ADAL" clId="{D297A2A3-71DD-4692-88E0-B83BF5A7941A}" dt="2025-01-07T12:18:52.980" v="1146" actId="20577"/>
      <pc:docMkLst>
        <pc:docMk/>
      </pc:docMkLst>
      <pc:sldChg chg="modSp mod">
        <pc:chgData name="Faye Lloyd-Jones" userId="5be62e60-938a-45cf-a6c7-349b69a1a2a8" providerId="ADAL" clId="{D297A2A3-71DD-4692-88E0-B83BF5A7941A}" dt="2025-01-07T11:39:21.859" v="5" actId="20577"/>
        <pc:sldMkLst>
          <pc:docMk/>
          <pc:sldMk cId="216591690" sldId="257"/>
        </pc:sldMkLst>
        <pc:spChg chg="mod">
          <ac:chgData name="Faye Lloyd-Jones" userId="5be62e60-938a-45cf-a6c7-349b69a1a2a8" providerId="ADAL" clId="{D297A2A3-71DD-4692-88E0-B83BF5A7941A}" dt="2025-01-07T11:39:21.859" v="5" actId="20577"/>
          <ac:spMkLst>
            <pc:docMk/>
            <pc:sldMk cId="216591690" sldId="257"/>
            <ac:spMk id="3" creationId="{DB5E62BA-9632-3622-B041-7E768FB47288}"/>
          </ac:spMkLst>
        </pc:spChg>
      </pc:sldChg>
      <pc:sldChg chg="del">
        <pc:chgData name="Faye Lloyd-Jones" userId="5be62e60-938a-45cf-a6c7-349b69a1a2a8" providerId="ADAL" clId="{D297A2A3-71DD-4692-88E0-B83BF5A7941A}" dt="2025-01-07T11:39:24.739" v="6" actId="47"/>
        <pc:sldMkLst>
          <pc:docMk/>
          <pc:sldMk cId="644624828" sldId="258"/>
        </pc:sldMkLst>
      </pc:sldChg>
      <pc:sldChg chg="addSp delSp modSp mod modNotesTx">
        <pc:chgData name="Faye Lloyd-Jones" userId="5be62e60-938a-45cf-a6c7-349b69a1a2a8" providerId="ADAL" clId="{D297A2A3-71DD-4692-88E0-B83BF5A7941A}" dt="2025-01-07T12:18:52.980" v="1146" actId="20577"/>
        <pc:sldMkLst>
          <pc:docMk/>
          <pc:sldMk cId="1143391987" sldId="259"/>
        </pc:sldMkLst>
        <pc:spChg chg="del mod">
          <ac:chgData name="Faye Lloyd-Jones" userId="5be62e60-938a-45cf-a6c7-349b69a1a2a8" providerId="ADAL" clId="{D297A2A3-71DD-4692-88E0-B83BF5A7941A}" dt="2025-01-07T11:52:34.986" v="82" actId="478"/>
          <ac:spMkLst>
            <pc:docMk/>
            <pc:sldMk cId="1143391987" sldId="259"/>
            <ac:spMk id="2" creationId="{0ACDA183-8DB0-1D6C-B43B-9ACC320CBF24}"/>
          </ac:spMkLst>
        </pc:spChg>
        <pc:spChg chg="del mod">
          <ac:chgData name="Faye Lloyd-Jones" userId="5be62e60-938a-45cf-a6c7-349b69a1a2a8" providerId="ADAL" clId="{D297A2A3-71DD-4692-88E0-B83BF5A7941A}" dt="2025-01-07T11:40:20.239" v="80"/>
          <ac:spMkLst>
            <pc:docMk/>
            <pc:sldMk cId="1143391987" sldId="259"/>
            <ac:spMk id="3" creationId="{1E09778F-EC6D-0D64-49C1-D67949CC6EC7}"/>
          </ac:spMkLst>
        </pc:spChg>
        <pc:spChg chg="add del mod">
          <ac:chgData name="Faye Lloyd-Jones" userId="5be62e60-938a-45cf-a6c7-349b69a1a2a8" providerId="ADAL" clId="{D297A2A3-71DD-4692-88E0-B83BF5A7941A}" dt="2025-01-07T12:11:03.277" v="196" actId="478"/>
          <ac:spMkLst>
            <pc:docMk/>
            <pc:sldMk cId="1143391987" sldId="259"/>
            <ac:spMk id="5" creationId="{24252AD9-7F10-390E-097F-713002C47B72}"/>
          </ac:spMkLst>
        </pc:spChg>
        <pc:spChg chg="add mod">
          <ac:chgData name="Faye Lloyd-Jones" userId="5be62e60-938a-45cf-a6c7-349b69a1a2a8" providerId="ADAL" clId="{D297A2A3-71DD-4692-88E0-B83BF5A7941A}" dt="2025-01-07T12:17:59.114" v="1010" actId="20577"/>
          <ac:spMkLst>
            <pc:docMk/>
            <pc:sldMk cId="1143391987" sldId="259"/>
            <ac:spMk id="16" creationId="{53742300-3A4A-255B-A580-AB070222C147}"/>
          </ac:spMkLst>
        </pc:spChg>
        <pc:spChg chg="add mod">
          <ac:chgData name="Faye Lloyd-Jones" userId="5be62e60-938a-45cf-a6c7-349b69a1a2a8" providerId="ADAL" clId="{D297A2A3-71DD-4692-88E0-B83BF5A7941A}" dt="2025-01-07T12:18:12.208" v="1052" actId="20577"/>
          <ac:spMkLst>
            <pc:docMk/>
            <pc:sldMk cId="1143391987" sldId="259"/>
            <ac:spMk id="17" creationId="{3AB3C37B-FED4-FCFB-CB27-AC545D56AB6C}"/>
          </ac:spMkLst>
        </pc:spChg>
        <pc:spChg chg="add mod">
          <ac:chgData name="Faye Lloyd-Jones" userId="5be62e60-938a-45cf-a6c7-349b69a1a2a8" providerId="ADAL" clId="{D297A2A3-71DD-4692-88E0-B83BF5A7941A}" dt="2025-01-07T12:18:39.254" v="1114" actId="14100"/>
          <ac:spMkLst>
            <pc:docMk/>
            <pc:sldMk cId="1143391987" sldId="259"/>
            <ac:spMk id="18" creationId="{4A53EFAF-F2AF-4677-8440-FEF843C7A7A0}"/>
          </ac:spMkLst>
        </pc:spChg>
        <pc:spChg chg="add mod">
          <ac:chgData name="Faye Lloyd-Jones" userId="5be62e60-938a-45cf-a6c7-349b69a1a2a8" providerId="ADAL" clId="{D297A2A3-71DD-4692-88E0-B83BF5A7941A}" dt="2025-01-07T12:18:52.980" v="1146" actId="20577"/>
          <ac:spMkLst>
            <pc:docMk/>
            <pc:sldMk cId="1143391987" sldId="259"/>
            <ac:spMk id="19" creationId="{01158D2F-4FD8-BD8D-A633-77DC3D74788B}"/>
          </ac:spMkLst>
        </pc:spChg>
        <pc:picChg chg="add mod">
          <ac:chgData name="Faye Lloyd-Jones" userId="5be62e60-938a-45cf-a6c7-349b69a1a2a8" providerId="ADAL" clId="{D297A2A3-71DD-4692-88E0-B83BF5A7941A}" dt="2025-01-07T12:14:50.820" v="450" actId="1076"/>
          <ac:picMkLst>
            <pc:docMk/>
            <pc:sldMk cId="1143391987" sldId="259"/>
            <ac:picMk id="7" creationId="{EB19425F-72BB-3EDD-A1EF-AA4238850A96}"/>
          </ac:picMkLst>
        </pc:picChg>
        <pc:picChg chg="add mod">
          <ac:chgData name="Faye Lloyd-Jones" userId="5be62e60-938a-45cf-a6c7-349b69a1a2a8" providerId="ADAL" clId="{D297A2A3-71DD-4692-88E0-B83BF5A7941A}" dt="2025-01-07T12:14:38.638" v="448" actId="1076"/>
          <ac:picMkLst>
            <pc:docMk/>
            <pc:sldMk cId="1143391987" sldId="259"/>
            <ac:picMk id="9" creationId="{3E9AF8BA-B9A3-3A1D-B6C4-B7FCAB0082DA}"/>
          </ac:picMkLst>
        </pc:picChg>
        <pc:picChg chg="add mod">
          <ac:chgData name="Faye Lloyd-Jones" userId="5be62e60-938a-45cf-a6c7-349b69a1a2a8" providerId="ADAL" clId="{D297A2A3-71DD-4692-88E0-B83BF5A7941A}" dt="2025-01-07T12:14:34.014" v="446" actId="1076"/>
          <ac:picMkLst>
            <pc:docMk/>
            <pc:sldMk cId="1143391987" sldId="259"/>
            <ac:picMk id="11" creationId="{05321A53-32BA-CBE3-88AC-FF5E2083FBC2}"/>
          </ac:picMkLst>
        </pc:picChg>
        <pc:picChg chg="add mod">
          <ac:chgData name="Faye Lloyd-Jones" userId="5be62e60-938a-45cf-a6c7-349b69a1a2a8" providerId="ADAL" clId="{D297A2A3-71DD-4692-88E0-B83BF5A7941A}" dt="2025-01-07T12:14:41.953" v="449" actId="1076"/>
          <ac:picMkLst>
            <pc:docMk/>
            <pc:sldMk cId="1143391987" sldId="259"/>
            <ac:picMk id="13" creationId="{06A61408-E580-043B-5118-FDD11E199E70}"/>
          </ac:picMkLst>
        </pc:picChg>
        <pc:picChg chg="add mod">
          <ac:chgData name="Faye Lloyd-Jones" userId="5be62e60-938a-45cf-a6c7-349b69a1a2a8" providerId="ADAL" clId="{D297A2A3-71DD-4692-88E0-B83BF5A7941A}" dt="2025-01-07T12:14:36.464" v="447" actId="1076"/>
          <ac:picMkLst>
            <pc:docMk/>
            <pc:sldMk cId="1143391987" sldId="259"/>
            <ac:picMk id="15" creationId="{DCB0968B-2AB5-9E36-5A18-3F198C5C1B26}"/>
          </ac:picMkLst>
        </pc:picChg>
      </pc:sldChg>
      <pc:sldChg chg="del">
        <pc:chgData name="Faye Lloyd-Jones" userId="5be62e60-938a-45cf-a6c7-349b69a1a2a8" providerId="ADAL" clId="{D297A2A3-71DD-4692-88E0-B83BF5A7941A}" dt="2025-01-07T11:39:54.193" v="9" actId="47"/>
        <pc:sldMkLst>
          <pc:docMk/>
          <pc:sldMk cId="1224139243" sldId="260"/>
        </pc:sldMkLst>
      </pc:sldChg>
      <pc:sldChg chg="del">
        <pc:chgData name="Faye Lloyd-Jones" userId="5be62e60-938a-45cf-a6c7-349b69a1a2a8" providerId="ADAL" clId="{D297A2A3-71DD-4692-88E0-B83BF5A7941A}" dt="2025-01-07T11:39:53.675" v="8" actId="47"/>
        <pc:sldMkLst>
          <pc:docMk/>
          <pc:sldMk cId="463798013" sldId="261"/>
        </pc:sldMkLst>
      </pc:sldChg>
      <pc:sldChg chg="del">
        <pc:chgData name="Faye Lloyd-Jones" userId="5be62e60-938a-45cf-a6c7-349b69a1a2a8" providerId="ADAL" clId="{D297A2A3-71DD-4692-88E0-B83BF5A7941A}" dt="2025-01-07T11:39:25.979" v="7" actId="47"/>
        <pc:sldMkLst>
          <pc:docMk/>
          <pc:sldMk cId="4145136641" sldId="262"/>
        </pc:sldMkLst>
      </pc:sldChg>
    </pc:docChg>
  </pc:docChgLst>
  <pc:docChgLst>
    <pc:chgData name="Faye Lloyd-Jones" userId="5be62e60-938a-45cf-a6c7-349b69a1a2a8" providerId="ADAL" clId="{A1B7C88F-F3D7-4919-8A1A-A10EED924AB8}"/>
    <pc:docChg chg="custSel modSld">
      <pc:chgData name="Faye Lloyd-Jones" userId="5be62e60-938a-45cf-a6c7-349b69a1a2a8" providerId="ADAL" clId="{A1B7C88F-F3D7-4919-8A1A-A10EED924AB8}" dt="2025-01-07T13:37:01.187" v="1223" actId="255"/>
      <pc:docMkLst>
        <pc:docMk/>
      </pc:docMkLst>
      <pc:sldChg chg="modSp mod">
        <pc:chgData name="Faye Lloyd-Jones" userId="5be62e60-938a-45cf-a6c7-349b69a1a2a8" providerId="ADAL" clId="{A1B7C88F-F3D7-4919-8A1A-A10EED924AB8}" dt="2025-01-07T12:19:52.301" v="5" actId="20577"/>
        <pc:sldMkLst>
          <pc:docMk/>
          <pc:sldMk cId="216591690" sldId="257"/>
        </pc:sldMkLst>
        <pc:spChg chg="mod">
          <ac:chgData name="Faye Lloyd-Jones" userId="5be62e60-938a-45cf-a6c7-349b69a1a2a8" providerId="ADAL" clId="{A1B7C88F-F3D7-4919-8A1A-A10EED924AB8}" dt="2025-01-07T12:19:52.301" v="5" actId="20577"/>
          <ac:spMkLst>
            <pc:docMk/>
            <pc:sldMk cId="216591690" sldId="257"/>
            <ac:spMk id="3" creationId="{DB5E62BA-9632-3622-B041-7E768FB47288}"/>
          </ac:spMkLst>
        </pc:spChg>
      </pc:sldChg>
      <pc:sldChg chg="addSp delSp modSp mod modNotesTx">
        <pc:chgData name="Faye Lloyd-Jones" userId="5be62e60-938a-45cf-a6c7-349b69a1a2a8" providerId="ADAL" clId="{A1B7C88F-F3D7-4919-8A1A-A10EED924AB8}" dt="2025-01-07T13:37:01.187" v="1223" actId="255"/>
        <pc:sldMkLst>
          <pc:docMk/>
          <pc:sldMk cId="1143391987" sldId="259"/>
        </pc:sldMkLst>
        <pc:spChg chg="add del mod">
          <ac:chgData name="Faye Lloyd-Jones" userId="5be62e60-938a-45cf-a6c7-349b69a1a2a8" providerId="ADAL" clId="{A1B7C88F-F3D7-4919-8A1A-A10EED924AB8}" dt="2025-01-07T13:21:21.988" v="454" actId="478"/>
          <ac:spMkLst>
            <pc:docMk/>
            <pc:sldMk cId="1143391987" sldId="259"/>
            <ac:spMk id="5" creationId="{14D7B9A2-E8B9-C1FB-2CB2-2221307639D4}"/>
          </ac:spMkLst>
        </pc:spChg>
        <pc:spChg chg="add mod">
          <ac:chgData name="Faye Lloyd-Jones" userId="5be62e60-938a-45cf-a6c7-349b69a1a2a8" providerId="ADAL" clId="{A1B7C88F-F3D7-4919-8A1A-A10EED924AB8}" dt="2025-01-07T13:37:01.187" v="1223" actId="255"/>
          <ac:spMkLst>
            <pc:docMk/>
            <pc:sldMk cId="1143391987" sldId="259"/>
            <ac:spMk id="10" creationId="{DD9081C1-8141-4916-3BCF-7FCB7DA09D60}"/>
          </ac:spMkLst>
        </pc:spChg>
        <pc:spChg chg="del">
          <ac:chgData name="Faye Lloyd-Jones" userId="5be62e60-938a-45cf-a6c7-349b69a1a2a8" providerId="ADAL" clId="{A1B7C88F-F3D7-4919-8A1A-A10EED924AB8}" dt="2025-01-07T12:20:22.512" v="13" actId="478"/>
          <ac:spMkLst>
            <pc:docMk/>
            <pc:sldMk cId="1143391987" sldId="259"/>
            <ac:spMk id="16" creationId="{53742300-3A4A-255B-A580-AB070222C147}"/>
          </ac:spMkLst>
        </pc:spChg>
        <pc:spChg chg="del">
          <ac:chgData name="Faye Lloyd-Jones" userId="5be62e60-938a-45cf-a6c7-349b69a1a2a8" providerId="ADAL" clId="{A1B7C88F-F3D7-4919-8A1A-A10EED924AB8}" dt="2025-01-07T12:20:19.651" v="12" actId="478"/>
          <ac:spMkLst>
            <pc:docMk/>
            <pc:sldMk cId="1143391987" sldId="259"/>
            <ac:spMk id="17" creationId="{3AB3C37B-FED4-FCFB-CB27-AC545D56AB6C}"/>
          </ac:spMkLst>
        </pc:spChg>
        <pc:spChg chg="del">
          <ac:chgData name="Faye Lloyd-Jones" userId="5be62e60-938a-45cf-a6c7-349b69a1a2a8" providerId="ADAL" clId="{A1B7C88F-F3D7-4919-8A1A-A10EED924AB8}" dt="2025-01-07T12:20:11.070" v="8" actId="478"/>
          <ac:spMkLst>
            <pc:docMk/>
            <pc:sldMk cId="1143391987" sldId="259"/>
            <ac:spMk id="18" creationId="{4A53EFAF-F2AF-4677-8440-FEF843C7A7A0}"/>
          </ac:spMkLst>
        </pc:spChg>
        <pc:spChg chg="del">
          <ac:chgData name="Faye Lloyd-Jones" userId="5be62e60-938a-45cf-a6c7-349b69a1a2a8" providerId="ADAL" clId="{A1B7C88F-F3D7-4919-8A1A-A10EED924AB8}" dt="2025-01-07T12:20:16.031" v="10" actId="478"/>
          <ac:spMkLst>
            <pc:docMk/>
            <pc:sldMk cId="1143391987" sldId="259"/>
            <ac:spMk id="19" creationId="{01158D2F-4FD8-BD8D-A633-77DC3D74788B}"/>
          </ac:spMkLst>
        </pc:spChg>
        <pc:picChg chg="add mod">
          <ac:chgData name="Faye Lloyd-Jones" userId="5be62e60-938a-45cf-a6c7-349b69a1a2a8" providerId="ADAL" clId="{A1B7C88F-F3D7-4919-8A1A-A10EED924AB8}" dt="2025-01-07T13:29:18.133" v="799" actId="1076"/>
          <ac:picMkLst>
            <pc:docMk/>
            <pc:sldMk cId="1143391987" sldId="259"/>
            <ac:picMk id="3" creationId="{CAC6EC89-6053-8ECA-EFBB-EA6C99AB1D62}"/>
          </ac:picMkLst>
        </pc:picChg>
        <pc:picChg chg="del">
          <ac:chgData name="Faye Lloyd-Jones" userId="5be62e60-938a-45cf-a6c7-349b69a1a2a8" providerId="ADAL" clId="{A1B7C88F-F3D7-4919-8A1A-A10EED924AB8}" dt="2025-01-07T13:29:35.053" v="805" actId="478"/>
          <ac:picMkLst>
            <pc:docMk/>
            <pc:sldMk cId="1143391987" sldId="259"/>
            <ac:picMk id="7" creationId="{EB19425F-72BB-3EDD-A1EF-AA4238850A96}"/>
          </ac:picMkLst>
        </pc:picChg>
        <pc:picChg chg="add mod">
          <ac:chgData name="Faye Lloyd-Jones" userId="5be62e60-938a-45cf-a6c7-349b69a1a2a8" providerId="ADAL" clId="{A1B7C88F-F3D7-4919-8A1A-A10EED924AB8}" dt="2025-01-07T13:29:19.579" v="800" actId="1076"/>
          <ac:picMkLst>
            <pc:docMk/>
            <pc:sldMk cId="1143391987" sldId="259"/>
            <ac:picMk id="8" creationId="{3E3F7CDF-288E-5156-B029-73236AD83879}"/>
          </ac:picMkLst>
        </pc:picChg>
        <pc:picChg chg="del">
          <ac:chgData name="Faye Lloyd-Jones" userId="5be62e60-938a-45cf-a6c7-349b69a1a2a8" providerId="ADAL" clId="{A1B7C88F-F3D7-4919-8A1A-A10EED924AB8}" dt="2025-01-07T12:20:12.441" v="9" actId="478"/>
          <ac:picMkLst>
            <pc:docMk/>
            <pc:sldMk cId="1143391987" sldId="259"/>
            <ac:picMk id="9" creationId="{3E9AF8BA-B9A3-3A1D-B6C4-B7FCAB0082DA}"/>
          </ac:picMkLst>
        </pc:picChg>
        <pc:picChg chg="del">
          <ac:chgData name="Faye Lloyd-Jones" userId="5be62e60-938a-45cf-a6c7-349b69a1a2a8" providerId="ADAL" clId="{A1B7C88F-F3D7-4919-8A1A-A10EED924AB8}" dt="2025-01-07T12:20:07.816" v="7" actId="478"/>
          <ac:picMkLst>
            <pc:docMk/>
            <pc:sldMk cId="1143391987" sldId="259"/>
            <ac:picMk id="11" creationId="{05321A53-32BA-CBE3-88AC-FF5E2083FBC2}"/>
          </ac:picMkLst>
        </pc:picChg>
        <pc:picChg chg="del">
          <ac:chgData name="Faye Lloyd-Jones" userId="5be62e60-938a-45cf-a6c7-349b69a1a2a8" providerId="ADAL" clId="{A1B7C88F-F3D7-4919-8A1A-A10EED924AB8}" dt="2025-01-07T12:20:04.292" v="6" actId="478"/>
          <ac:picMkLst>
            <pc:docMk/>
            <pc:sldMk cId="1143391987" sldId="259"/>
            <ac:picMk id="13" creationId="{06A61408-E580-043B-5118-FDD11E199E70}"/>
          </ac:picMkLst>
        </pc:picChg>
        <pc:picChg chg="del">
          <ac:chgData name="Faye Lloyd-Jones" userId="5be62e60-938a-45cf-a6c7-349b69a1a2a8" providerId="ADAL" clId="{A1B7C88F-F3D7-4919-8A1A-A10EED924AB8}" dt="2025-01-07T12:20:17.275" v="11" actId="478"/>
          <ac:picMkLst>
            <pc:docMk/>
            <pc:sldMk cId="1143391987" sldId="259"/>
            <ac:picMk id="15" creationId="{DCB0968B-2AB5-9E36-5A18-3F198C5C1B26}"/>
          </ac:picMkLst>
        </pc:picChg>
      </pc:sldChg>
    </pc:docChg>
  </pc:docChgLst>
  <pc:docChgLst>
    <pc:chgData name="Faye Lloyd-Jones" userId="5be62e60-938a-45cf-a6c7-349b69a1a2a8" providerId="ADAL" clId="{D3CE6135-2E81-4AF5-BB3A-FB76C7579BB5}"/>
    <pc:docChg chg="custSel modSld">
      <pc:chgData name="Faye Lloyd-Jones" userId="5be62e60-938a-45cf-a6c7-349b69a1a2a8" providerId="ADAL" clId="{D3CE6135-2E81-4AF5-BB3A-FB76C7579BB5}" dt="2025-01-07T14:38:56.608" v="50" actId="20577"/>
      <pc:docMkLst>
        <pc:docMk/>
      </pc:docMkLst>
      <pc:sldChg chg="modSp mod">
        <pc:chgData name="Faye Lloyd-Jones" userId="5be62e60-938a-45cf-a6c7-349b69a1a2a8" providerId="ADAL" clId="{D3CE6135-2E81-4AF5-BB3A-FB76C7579BB5}" dt="2025-01-07T14:31:49.954" v="3" actId="20577"/>
        <pc:sldMkLst>
          <pc:docMk/>
          <pc:sldMk cId="216591690" sldId="257"/>
        </pc:sldMkLst>
        <pc:spChg chg="mod">
          <ac:chgData name="Faye Lloyd-Jones" userId="5be62e60-938a-45cf-a6c7-349b69a1a2a8" providerId="ADAL" clId="{D3CE6135-2E81-4AF5-BB3A-FB76C7579BB5}" dt="2025-01-07T14:31:49.954" v="3" actId="20577"/>
          <ac:spMkLst>
            <pc:docMk/>
            <pc:sldMk cId="216591690" sldId="257"/>
            <ac:spMk id="3" creationId="{DB5E62BA-9632-3622-B041-7E768FB47288}"/>
          </ac:spMkLst>
        </pc:spChg>
      </pc:sldChg>
      <pc:sldChg chg="addSp delSp modSp mod">
        <pc:chgData name="Faye Lloyd-Jones" userId="5be62e60-938a-45cf-a6c7-349b69a1a2a8" providerId="ADAL" clId="{D3CE6135-2E81-4AF5-BB3A-FB76C7579BB5}" dt="2025-01-07T14:38:56.608" v="50" actId="20577"/>
        <pc:sldMkLst>
          <pc:docMk/>
          <pc:sldMk cId="1143391987" sldId="259"/>
        </pc:sldMkLst>
        <pc:spChg chg="add mod">
          <ac:chgData name="Faye Lloyd-Jones" userId="5be62e60-938a-45cf-a6c7-349b69a1a2a8" providerId="ADAL" clId="{D3CE6135-2E81-4AF5-BB3A-FB76C7579BB5}" dt="2025-01-07T14:38:56.608" v="50" actId="20577"/>
          <ac:spMkLst>
            <pc:docMk/>
            <pc:sldMk cId="1143391987" sldId="259"/>
            <ac:spMk id="2" creationId="{F675F2B1-2EAD-9B01-C108-127AF58CA015}"/>
          </ac:spMkLst>
        </pc:spChg>
        <pc:spChg chg="mod">
          <ac:chgData name="Faye Lloyd-Jones" userId="5be62e60-938a-45cf-a6c7-349b69a1a2a8" providerId="ADAL" clId="{D3CE6135-2E81-4AF5-BB3A-FB76C7579BB5}" dt="2025-01-07T14:33:06.191" v="4" actId="6549"/>
          <ac:spMkLst>
            <pc:docMk/>
            <pc:sldMk cId="1143391987" sldId="259"/>
            <ac:spMk id="10" creationId="{DD9081C1-8141-4916-3BCF-7FCB7DA09D60}"/>
          </ac:spMkLst>
        </pc:spChg>
        <pc:picChg chg="del">
          <ac:chgData name="Faye Lloyd-Jones" userId="5be62e60-938a-45cf-a6c7-349b69a1a2a8" providerId="ADAL" clId="{D3CE6135-2E81-4AF5-BB3A-FB76C7579BB5}" dt="2025-01-07T14:33:09.211" v="6" actId="478"/>
          <ac:picMkLst>
            <pc:docMk/>
            <pc:sldMk cId="1143391987" sldId="259"/>
            <ac:picMk id="3" creationId="{CAC6EC89-6053-8ECA-EFBB-EA6C99AB1D62}"/>
          </ac:picMkLst>
        </pc:picChg>
        <pc:picChg chg="del">
          <ac:chgData name="Faye Lloyd-Jones" userId="5be62e60-938a-45cf-a6c7-349b69a1a2a8" providerId="ADAL" clId="{D3CE6135-2E81-4AF5-BB3A-FB76C7579BB5}" dt="2025-01-07T14:33:08.500" v="5" actId="478"/>
          <ac:picMkLst>
            <pc:docMk/>
            <pc:sldMk cId="1143391987" sldId="259"/>
            <ac:picMk id="8" creationId="{3E3F7CDF-288E-5156-B029-73236AD838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188A2-41CB-4C55-A8AF-E6903DA6B94D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1ED01-0D5E-40CC-B93F-1F44ADF79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77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vationist.org.uk/resources/key-dates/self-denial-resource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1ED01-0D5E-40CC-B93F-1F44ADF79F2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370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Self-Denial 2025 videos can be found at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https://www.salvationist.org.uk/resources/key-dates/self-denial-resources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1ED01-0D5E-40CC-B93F-1F44ADF79F2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91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 your congregation actions to the prayer on the screen. </a:t>
            </a:r>
          </a:p>
          <a:p>
            <a:pPr marL="228600" indent="-228600">
              <a:buAutoNum type="arabicPeriod"/>
            </a:pPr>
            <a:r>
              <a:rPr lang="en-GB" sz="1200" i="1" dirty="0"/>
              <a:t>Hands down and fingers spread apart like roots. </a:t>
            </a:r>
          </a:p>
          <a:p>
            <a:pPr marL="228600" indent="-228600">
              <a:buAutoNum type="arabicPeriod"/>
            </a:pPr>
            <a:r>
              <a:rPr lang="en-GB" sz="1200" i="1" dirty="0"/>
              <a:t>Hands in praying position. </a:t>
            </a:r>
          </a:p>
          <a:p>
            <a:pPr marL="228600" indent="-228600">
              <a:buAutoNum type="arabicPeriod"/>
            </a:pPr>
            <a:r>
              <a:rPr lang="en-GB" i="1" dirty="0"/>
              <a:t>Open hands to make a book.</a:t>
            </a:r>
          </a:p>
          <a:p>
            <a:pPr marL="228600" indent="-228600">
              <a:buAutoNum type="arabicPeriod"/>
            </a:pPr>
            <a:r>
              <a:rPr lang="en-GB" sz="1200" i="1" dirty="0"/>
              <a:t>Point hands to head. </a:t>
            </a:r>
          </a:p>
          <a:p>
            <a:pPr marL="228600" indent="-228600">
              <a:buAutoNum type="arabicPeriod"/>
            </a:pPr>
            <a:r>
              <a:rPr lang="en-GB" sz="1200" i="1" dirty="0"/>
              <a:t>Strong arms. </a:t>
            </a:r>
          </a:p>
          <a:p>
            <a:pPr marL="228600" indent="-228600">
              <a:buAutoNum type="arabicPeriod"/>
            </a:pPr>
            <a:r>
              <a:rPr lang="en-GB" sz="1200" i="1" dirty="0"/>
              <a:t>Hands in a heart shape</a:t>
            </a:r>
            <a:r>
              <a:rPr lang="en-GB" sz="1200" dirty="0"/>
              <a:t>. </a:t>
            </a:r>
          </a:p>
          <a:p>
            <a:pPr marL="228600" indent="-228600">
              <a:buAutoNum type="arabicPeriod"/>
            </a:pPr>
            <a:r>
              <a:rPr lang="en-GB" sz="1200" i="1" dirty="0"/>
              <a:t>Open arms</a:t>
            </a:r>
            <a:r>
              <a:rPr lang="en-GB" sz="120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1ED01-0D5E-40CC-B93F-1F44ADF79F2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61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Alter Service </a:t>
            </a:r>
          </a:p>
          <a:p>
            <a:r>
              <a:rPr lang="en-GB" dirty="0"/>
              <a:t>On the screen there are a selection of images taken from the stories of people we have met over the last five weeks. As we give our </a:t>
            </a:r>
            <a:r>
              <a:rPr lang="en-GB"/>
              <a:t>financial offering, </a:t>
            </a:r>
            <a:r>
              <a:rPr lang="en-GB" dirty="0"/>
              <a:t>display the images on screen as a visual reminder of the impact of our money.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1ED01-0D5E-40CC-B93F-1F44ADF79F2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4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5F53-7DCE-2124-E03F-B5427FBD2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8F8D5-B717-B7B0-D46D-E0A52D5F3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2F831-C541-37D3-188D-B2C01989A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524A9-8914-2F5C-75B1-1DACB37F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63F71-AE02-6274-1F74-DF648C79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500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04B15-709C-8024-4E82-3A3A3A94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0C18A-4448-D537-3947-41AEE70BA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6EC8B-9A9F-687C-6985-1DFA81DB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C3F23-2C86-9942-4489-AE1AA3576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36608-C01A-95D7-40FC-80469755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5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BBC9C8-DBB1-8EDD-9219-F0CBF859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06354-F4E1-AFBE-084A-CF79A7DC1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F61F-24AD-FA05-AE10-629183F3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FBAB3-EBDB-E95A-42AD-4ACDD4A3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2D34B-3849-18C1-4780-75956B6A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145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82476-0FFA-CE97-EFBA-B6A976B7B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FCFA8-4BE5-33F0-BE83-4312D9B4B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90876-2855-6E20-FC90-1988BBDC8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3A529-01FC-D476-6D06-90D01149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977F2-463C-C8EE-A38B-B1AD4036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62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D951-BCEE-7344-C680-5040A5E2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384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396E7-1972-4927-F429-8DDD4A021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675"/>
            <a:ext cx="2419350" cy="4586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2DC63-EBCD-6398-F64D-CE4D0C2E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ACDAA-D803-D4E4-1B24-4AE28131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628CF-430E-D7E1-4EEA-9998A84C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38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A620-B31D-8BA8-8935-F4A4B3F9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CAF09-E705-E2F3-1F0A-8615C335B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33871-1400-C3C9-0977-BB4C0FF5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FCB81-9CDF-6C75-DC00-31E0E432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A4E31-7867-F8B4-E586-9A41CC31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513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AE4C7-84E0-EB7B-B159-4258CE8CC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384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F44E-68A0-A62F-0E7A-53E553384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CD5D8-46D7-2A0E-7847-7EB14CFBC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BBE02-02A2-25C8-8F44-7E176054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13019-6B81-BFB7-9AF6-8BFFD02C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08D0B-033D-1AB8-3653-F5B6660D7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41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FAB3-0CDC-97D7-DFE0-600BAE543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EF37D-1EE3-2A17-0315-0DC8FC6FC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B3A1C-5BED-3CBD-23BD-39949329A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7F58A6-B1B7-9CFC-504E-BF9784BC1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C5D30-0F6E-CB76-595E-91944CC85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8606BF-46C1-0340-F0DC-B1D62336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3254B-0B8F-C700-4AE4-05279678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9DE3F-1076-8BE7-63A6-360C93AB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48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AA9F-6FD9-E6A6-99F4-D375D7F8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384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D6B19E-1123-ECC3-3D66-690C662FE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9B66D-0AFB-8FA9-096E-3BBB4D25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334F4-3A2F-1382-AC93-BEF592A6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747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47A9F4-3E28-7B7A-0AAA-D67D33F8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B602E-E3B1-0428-B049-4530F6045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95C64-0D21-F8DE-68AD-CE40ACF3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26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37465-4127-9EFA-F905-4D5F124F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82E9C-558F-5AD1-D045-ED88104B3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58988-685B-8512-C794-C40D192B7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2ACCD-B458-BDBF-066A-5DE462D1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44B08-1099-0421-B4E8-5362DC15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4E0F0-B45F-D6B6-A9DD-BF7C89D7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83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340F-1EFF-3AFC-5B7F-24ABA79B2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2BF1-9DA9-40D9-0F61-FEAFBCBB0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58AC0-B60D-587F-9EF2-4827DE76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7E4D7-D99B-6257-E5E4-CDB774DF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7101-2553-7BC5-DF7A-CF9D47D5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898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4643-9D94-D80D-A4EC-8B328980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C3662C-F8DD-D081-8E05-C2608AD20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7CC74-AF00-D1DC-F63E-721094FBE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3EC06-FFA4-C137-FF56-8B74B8CFE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9BE81-1038-91EE-F91C-56D7ED09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8431-82E4-5472-2548-6167462B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407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E6A9B-703E-BCA5-1287-88687170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3840" cy="292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C28C5-30FE-9261-1460-7921C1D87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90675"/>
            <a:ext cx="2419350" cy="4586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0C99E-C5EA-9917-84FA-528F08F2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B436B-5885-1525-653B-BD72B42D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10FBC-61F8-637F-BB7D-EF7BD1E3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746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0187E-4925-D101-5C43-18AC01EA8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7BAAA-97EF-0D36-A59E-6FFD6A1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67598-099F-23AF-EE1E-D4B172A1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AF0E4-B066-07A7-3068-43EC3C53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663AE-A32D-C54E-9A40-92EA2DD5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79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1C34-D9EC-D099-BA0F-4D3BFBCD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EC5-EAFF-1ACE-7562-B7D7B94EB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24191-CE82-17E6-A07C-01A3D6ED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1B565-B1EF-7071-A3EA-6FB82F007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DD6FD-6E37-3EA7-7D2E-E790D0E1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44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63E3-77C1-E033-ED1B-0C65C41D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97112-787B-6E7A-3596-27C4CD558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63458-A6E5-6DEA-3943-A99CCAA49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99814-84AE-8DFD-824C-5A1D543C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84977-9369-B1FE-F67E-7A9A2B28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B32F4-285C-CF6F-12A7-5321203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47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EF897-5EA1-755D-B105-9C4543A7D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2B0EC-71C0-FB5B-6E5F-699AAF57D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EF0E5-C9E9-0716-240B-B465C0929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DCCA5-9637-EA15-C730-21D52A84E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48A3E8-DA94-24C7-7E7C-4C5B863D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C781F9-89AB-D3FE-0C39-51FC0A2F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D233F0-05A6-8189-EF0B-44BED561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5FC48F-55E1-6869-2BA7-58CC2AA4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38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9151-63D0-4E19-4AD1-BEDA2B1F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1BB2C-9E6A-D5AF-D62C-2AFB4402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316D8-7031-2161-EA24-86F022FA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9D8C3-27B0-129B-6E6B-D602A455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95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4C825-471B-4370-D1E2-EF8305660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86F41E-C083-2F1D-7529-A3BF4D0E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8AA66-49AF-D2D7-7068-FF5D91B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8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D16C-F9DE-607D-6A7A-07E8BEB82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F5B4-EB5E-F6A8-82F7-BF45E80F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920F8-CFB6-3014-ECCE-570294E41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11433-A888-5BAF-37BC-D480CD3F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10C1C-935D-6C70-A913-9CD0F703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7757B-7653-3721-4A61-0B480CC4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06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C034-B950-9B0E-7B84-909059F0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8C4AD0-8CAF-48DA-CC4A-22B7BEE3C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0C74B-DF87-7ADD-DBD2-00E834401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42B7C-5402-9022-1F02-947AAA009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D41E2-765C-E18E-41C4-A2EF1D14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0D63A-B069-16F4-EAAD-056BADF9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17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64342-CB30-2A27-5690-7B99609D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E2BCB-31CF-ED0F-841A-C667F3431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39AE7-7416-CBE7-674F-A4ED98591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68445-05FD-4458-8E31-88A7EFA784C2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37910-6777-4A8F-635C-671749D83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61911-25FB-3A66-8683-805D5BEC6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2FF06-60FC-445D-AABC-A2709ACC90B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nk background with white and black lines&#10;&#10;Description automatically generated">
            <a:extLst>
              <a:ext uri="{FF2B5EF4-FFF2-40B4-BE49-F238E27FC236}">
                <a16:creationId xmlns:a16="http://schemas.microsoft.com/office/drawing/2014/main" id="{0D0D1B8D-058A-FA21-1435-B72A1FC08B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in a white shirt&#10;&#10;Description automatically generated">
            <a:extLst>
              <a:ext uri="{FF2B5EF4-FFF2-40B4-BE49-F238E27FC236}">
                <a16:creationId xmlns:a16="http://schemas.microsoft.com/office/drawing/2014/main" id="{634E55BE-AB27-D717-7EE3-E794A118D1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92" y="-246536"/>
            <a:ext cx="12363792" cy="825727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5D237-1B26-9D05-2B1E-4979E6825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2B555-CFF1-413B-9630-0665C8938B27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C0D91-6D10-71B2-107D-20CEB0432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5572C-B28A-6DC3-3BDC-9C2F2ED98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36678-BD27-48B9-AB80-48D6078791D8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red and white logo&#10;&#10;Description automatically generated">
            <a:extLst>
              <a:ext uri="{FF2B5EF4-FFF2-40B4-BE49-F238E27FC236}">
                <a16:creationId xmlns:a16="http://schemas.microsoft.com/office/drawing/2014/main" id="{A9A264ED-A1D4-67DD-C0C9-92C8487A54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2" y="378299"/>
            <a:ext cx="3904496" cy="2804166"/>
          </a:xfrm>
          <a:prstGeom prst="rect">
            <a:avLst/>
          </a:prstGeom>
        </p:spPr>
      </p:pic>
      <p:pic>
        <p:nvPicPr>
          <p:cNvPr id="15" name="Picture 1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DF874C58-3376-A543-E0B8-291494629C9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3588168"/>
            <a:ext cx="6773333" cy="3810000"/>
          </a:xfrm>
          <a:prstGeom prst="rect">
            <a:avLst/>
          </a:prstGeom>
        </p:spPr>
      </p:pic>
      <p:pic>
        <p:nvPicPr>
          <p:cNvPr id="19" name="Picture 18" descr="A red shield with white text&#10;&#10;Description automatically generated">
            <a:extLst>
              <a:ext uri="{FF2B5EF4-FFF2-40B4-BE49-F238E27FC236}">
                <a16:creationId xmlns:a16="http://schemas.microsoft.com/office/drawing/2014/main" id="{B472142A-E33A-AC00-A420-EA29BBEBA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1991" r="29375"/>
          <a:stretch/>
        </p:blipFill>
        <p:spPr>
          <a:xfrm>
            <a:off x="9982200" y="4762500"/>
            <a:ext cx="1471335" cy="18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0" Type="http://schemas.openxmlformats.org/officeDocument/2006/relationships/image" Target="../media/image12.jpg"/><Relationship Id="rId4" Type="http://schemas.openxmlformats.org/officeDocument/2006/relationships/image" Target="../media/image7.jp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5E62BA-9632-3622-B041-7E768FB472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3112" y="5898404"/>
            <a:ext cx="3309888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Week Four</a:t>
            </a:r>
          </a:p>
        </p:txBody>
      </p:sp>
    </p:spTree>
    <p:extLst>
      <p:ext uri="{BB962C8B-B14F-4D97-AF65-F5344CB8AC3E}">
        <p14:creationId xmlns:p14="http://schemas.microsoft.com/office/powerpoint/2010/main" val="21659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8BBF3B-67FE-3CD5-D2D3-01AEF9378E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88640"/>
            <a:ext cx="11809312" cy="648072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video here</a:t>
            </a:r>
          </a:p>
        </p:txBody>
      </p:sp>
    </p:spTree>
    <p:extLst>
      <p:ext uri="{BB962C8B-B14F-4D97-AF65-F5344CB8AC3E}">
        <p14:creationId xmlns:p14="http://schemas.microsoft.com/office/powerpoint/2010/main" val="91836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8E1848-6159-9787-A3EF-879251C20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5009" y="1164787"/>
            <a:ext cx="104502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Father God, </a:t>
            </a:r>
          </a:p>
          <a:p>
            <a:endParaRPr lang="en-GB" sz="2800" dirty="0"/>
          </a:p>
          <a:p>
            <a:pPr marL="342900" indent="-342900">
              <a:buAutoNum type="arabicPeriod"/>
            </a:pPr>
            <a:r>
              <a:rPr lang="en-GB" sz="2800" b="1" dirty="0"/>
              <a:t>Keep us rooted to you Lord. May our relationship with you go deeper. </a:t>
            </a:r>
          </a:p>
          <a:p>
            <a:r>
              <a:rPr lang="en-GB" sz="2800" b="1" dirty="0"/>
              <a:t>2. By talking to you in prayer,</a:t>
            </a:r>
          </a:p>
          <a:p>
            <a:r>
              <a:rPr lang="en-GB" sz="2800" b="1" dirty="0"/>
              <a:t>3. And being faithful to your word,</a:t>
            </a:r>
          </a:p>
          <a:p>
            <a:r>
              <a:rPr lang="en-GB" sz="2800" b="1" dirty="0"/>
              <a:t>4. Teach us to grow in our knowledge,</a:t>
            </a:r>
          </a:p>
          <a:p>
            <a:r>
              <a:rPr lang="en-GB" sz="2800" b="1" dirty="0"/>
              <a:t>5. Strength</a:t>
            </a:r>
          </a:p>
          <a:p>
            <a:r>
              <a:rPr lang="en-GB" sz="2800" b="1" dirty="0"/>
              <a:t>6. And love</a:t>
            </a:r>
          </a:p>
          <a:p>
            <a:r>
              <a:rPr lang="en-GB" sz="2800" b="1" dirty="0"/>
              <a:t>7. To actively serve our community in your name.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r>
              <a:rPr lang="en-GB" sz="2800" dirty="0"/>
              <a:t>Amen.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E288CB-0F0F-66A7-DE7B-503D9835A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3528" y="331197"/>
            <a:ext cx="11233248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Action Prayer</a:t>
            </a:r>
          </a:p>
        </p:txBody>
      </p:sp>
    </p:spTree>
    <p:extLst>
      <p:ext uri="{BB962C8B-B14F-4D97-AF65-F5344CB8AC3E}">
        <p14:creationId xmlns:p14="http://schemas.microsoft.com/office/powerpoint/2010/main" val="2387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FFD1-21D5-A3D3-AA95-DC76AEEE5A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64828" y="331197"/>
            <a:ext cx="11233248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Self-Denial Appeal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1F5088-E20F-FA71-0C55-71C322450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35" y="3187505"/>
            <a:ext cx="2351369" cy="1570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68B72-8F85-B4ED-65BB-8EDAD4063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60" y="1424524"/>
            <a:ext cx="2351369" cy="1570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1D0B88-5E89-E1BF-F745-20DB1705F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84" y="1426106"/>
            <a:ext cx="2351369" cy="1570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7CC006-1071-4DEF-E729-EF77A1118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8" y="1428074"/>
            <a:ext cx="2351369" cy="15695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AE2E72-9B8A-78C4-F51F-E03EA46FB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32" y="3194372"/>
            <a:ext cx="2351369" cy="15698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47FAED-46CC-DA19-3040-6F08DCC0D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60" y="3192272"/>
            <a:ext cx="2351369" cy="15703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40BC4E-3518-6652-49F7-5D9955269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83" y="3194126"/>
            <a:ext cx="2351369" cy="15703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BF3830-5118-B5A6-3112-4D5787325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36" y="1424524"/>
            <a:ext cx="2351369" cy="15703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84B09C-6112-7E1E-4F66-43F267566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2426" r="47271" b="7053"/>
          <a:stretch/>
        </p:blipFill>
        <p:spPr>
          <a:xfrm>
            <a:off x="516837" y="4911613"/>
            <a:ext cx="1470992" cy="146268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EE448B-6490-5AD7-1AB3-7786DB8C9C21}"/>
              </a:ext>
            </a:extLst>
          </p:cNvPr>
          <p:cNvSpPr txBox="1"/>
          <p:nvPr/>
        </p:nvSpPr>
        <p:spPr>
          <a:xfrm>
            <a:off x="2053500" y="5135123"/>
            <a:ext cx="1586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rebuchet MS" panose="020B0603020202020204" pitchFamily="34" charset="0"/>
              </a:rPr>
              <a:t>Scan the QR code to give now!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5BC9578-25F4-B989-AA58-774296E89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14" y="4847739"/>
            <a:ext cx="4947154" cy="27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76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209</Words>
  <Application>Microsoft Office PowerPoint</Application>
  <PresentationFormat>Widescreen</PresentationFormat>
  <Paragraphs>31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Trebuchet MS</vt:lpstr>
      <vt:lpstr>Office Theme</vt:lpstr>
      <vt:lpstr>Custom Design</vt:lpstr>
      <vt:lpstr>Week Four</vt:lpstr>
      <vt:lpstr>Insert video here</vt:lpstr>
      <vt:lpstr>Action Prayer</vt:lpstr>
      <vt:lpstr>Self-Denial Appeal 2025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Lloyd-Jones</dc:creator>
  <cp:lastModifiedBy>Faye Lloyd-Jones</cp:lastModifiedBy>
  <cp:revision>1</cp:revision>
  <dcterms:created xsi:type="dcterms:W3CDTF">2025-01-07T10:43:04Z</dcterms:created>
  <dcterms:modified xsi:type="dcterms:W3CDTF">2025-01-13T08:42:03Z</dcterms:modified>
</cp:coreProperties>
</file>