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3" r:id="rId6"/>
    <p:sldId id="261" r:id="rId7"/>
    <p:sldId id="267" r:id="rId8"/>
    <p:sldId id="262" r:id="rId9"/>
    <p:sldId id="265" r:id="rId10"/>
    <p:sldId id="264" r:id="rId11"/>
    <p:sldId id="266" r:id="rId12"/>
    <p:sldId id="270" r:id="rId13"/>
    <p:sldId id="268" r:id="rId14"/>
    <p:sldId id="271" r:id="rId15"/>
    <p:sldId id="273" r:id="rId16"/>
    <p:sldId id="269" r:id="rId17"/>
    <p:sldId id="272" r:id="rId18"/>
  </p:sldIdLst>
  <p:sldSz cx="13716000" cy="10287000"/>
  <p:notesSz cx="6858000" cy="9144000"/>
  <p:embeddedFontLst>
    <p:embeddedFont>
      <p:font typeface="Candara" panose="020E0502030303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EEB"/>
    <a:srgbClr val="FFFFFF"/>
    <a:srgbClr val="E37B63"/>
    <a:srgbClr val="E73137"/>
    <a:srgbClr val="FFFFCC"/>
    <a:srgbClr val="E5D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3792" autoAdjust="0"/>
  </p:normalViewPr>
  <p:slideViewPr>
    <p:cSldViewPr>
      <p:cViewPr varScale="1">
        <p:scale>
          <a:sx n="102" d="100"/>
          <a:sy n="102" d="100"/>
        </p:scale>
        <p:origin x="2094" y="198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15090-9607-411C-B829-5F648B1BEEE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71B428-D91C-44F7-AB4D-95C7BCD4663E}">
      <dgm:prSet phldrT="[Text]"/>
      <dgm:spPr>
        <a:solidFill>
          <a:srgbClr val="E73137"/>
        </a:solidFill>
        <a:ln>
          <a:noFill/>
        </a:ln>
      </dgm:spPr>
      <dgm:t>
        <a:bodyPr/>
        <a:lstStyle/>
        <a:p>
          <a:r>
            <a:rPr lang="en-GB" b="1" dirty="0">
              <a:latin typeface="Candara" panose="020E0502030303020204" pitchFamily="34" charset="0"/>
            </a:rPr>
            <a:t>Point</a:t>
          </a:r>
        </a:p>
      </dgm:t>
    </dgm:pt>
    <dgm:pt modelId="{081BF52A-5E31-4CCE-8C82-498A660A5278}" type="parTrans" cxnId="{DCEB3F94-7223-43A0-8179-7BA66BF0083B}">
      <dgm:prSet/>
      <dgm:spPr>
        <a:ln w="127000">
          <a:solidFill>
            <a:srgbClr val="E73137"/>
          </a:solidFill>
        </a:ln>
      </dgm:spPr>
      <dgm:t>
        <a:bodyPr/>
        <a:lstStyle/>
        <a:p>
          <a:endParaRPr lang="en-GB"/>
        </a:p>
      </dgm:t>
    </dgm:pt>
    <dgm:pt modelId="{AF221C16-07FF-412E-B609-8E1CF767B12C}" type="sibTrans" cxnId="{DCEB3F94-7223-43A0-8179-7BA66BF0083B}">
      <dgm:prSet/>
      <dgm:spPr/>
      <dgm:t>
        <a:bodyPr/>
        <a:lstStyle/>
        <a:p>
          <a:endParaRPr lang="en-GB"/>
        </a:p>
      </dgm:t>
    </dgm:pt>
    <dgm:pt modelId="{04799ACA-C36C-4EE6-B54F-D50DBD9CF85E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47E9D7C2-8E70-4539-B620-8A62F06484A3}" type="parTrans" cxnId="{6F2164BF-0941-4383-A2CE-4AE2A5F9A9A8}">
      <dgm:prSet/>
      <dgm:spPr/>
      <dgm:t>
        <a:bodyPr/>
        <a:lstStyle/>
        <a:p>
          <a:endParaRPr lang="en-GB"/>
        </a:p>
      </dgm:t>
    </dgm:pt>
    <dgm:pt modelId="{2440B480-8349-4AAD-BDE6-69B49C65DCA3}" type="sibTrans" cxnId="{6F2164BF-0941-4383-A2CE-4AE2A5F9A9A8}">
      <dgm:prSet/>
      <dgm:spPr/>
      <dgm:t>
        <a:bodyPr/>
        <a:lstStyle/>
        <a:p>
          <a:endParaRPr lang="en-GB"/>
        </a:p>
      </dgm:t>
    </dgm:pt>
    <dgm:pt modelId="{48F94C05-5F29-4DCB-9B2B-B94B65EBFFCD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EC768F68-4E0E-4F72-8007-0A17781217B3}" type="parTrans" cxnId="{8761995C-FD9E-4CE0-BE2D-C3CB6C575F8D}">
      <dgm:prSet/>
      <dgm:spPr/>
      <dgm:t>
        <a:bodyPr/>
        <a:lstStyle/>
        <a:p>
          <a:endParaRPr lang="en-GB"/>
        </a:p>
      </dgm:t>
    </dgm:pt>
    <dgm:pt modelId="{D30835ED-8249-4F19-B062-FC531F470F54}" type="sibTrans" cxnId="{8761995C-FD9E-4CE0-BE2D-C3CB6C575F8D}">
      <dgm:prSet/>
      <dgm:spPr/>
      <dgm:t>
        <a:bodyPr/>
        <a:lstStyle/>
        <a:p>
          <a:endParaRPr lang="en-GB"/>
        </a:p>
      </dgm:t>
    </dgm:pt>
    <dgm:pt modelId="{E21EC404-E938-424C-BE99-7B9A49D2BF89}">
      <dgm:prSet phldrT="[Text]"/>
      <dgm:spPr>
        <a:solidFill>
          <a:srgbClr val="E73137"/>
        </a:solidFill>
        <a:ln>
          <a:noFill/>
        </a:ln>
      </dgm:spPr>
      <dgm:t>
        <a:bodyPr/>
        <a:lstStyle/>
        <a:p>
          <a:r>
            <a:rPr lang="en-GB" b="1" dirty="0">
              <a:latin typeface="Candara" panose="020E0502030303020204" pitchFamily="34" charset="0"/>
            </a:rPr>
            <a:t>Point</a:t>
          </a:r>
        </a:p>
      </dgm:t>
    </dgm:pt>
    <dgm:pt modelId="{59A7A53A-DC51-4D82-9B67-7FEDBA52B48D}" type="parTrans" cxnId="{8C71B44F-E8CE-4846-A3CB-14924134B190}">
      <dgm:prSet/>
      <dgm:spPr>
        <a:ln w="127000">
          <a:solidFill>
            <a:srgbClr val="E73137"/>
          </a:solidFill>
        </a:ln>
      </dgm:spPr>
      <dgm:t>
        <a:bodyPr/>
        <a:lstStyle/>
        <a:p>
          <a:endParaRPr lang="en-GB"/>
        </a:p>
      </dgm:t>
    </dgm:pt>
    <dgm:pt modelId="{C04155FF-6526-4EA3-AA14-3617BDC27FDC}" type="sibTrans" cxnId="{8C71B44F-E8CE-4846-A3CB-14924134B190}">
      <dgm:prSet/>
      <dgm:spPr/>
      <dgm:t>
        <a:bodyPr/>
        <a:lstStyle/>
        <a:p>
          <a:endParaRPr lang="en-GB"/>
        </a:p>
      </dgm:t>
    </dgm:pt>
    <dgm:pt modelId="{5752003D-FA09-4C0B-B2AB-0D021F9D4D65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5DA3CE21-C31D-40C4-8BE5-9E11BE6F3C7B}" type="parTrans" cxnId="{D89E50CC-F00C-4674-8268-F816FCFEA566}">
      <dgm:prSet/>
      <dgm:spPr/>
      <dgm:t>
        <a:bodyPr/>
        <a:lstStyle/>
        <a:p>
          <a:endParaRPr lang="en-GB"/>
        </a:p>
      </dgm:t>
    </dgm:pt>
    <dgm:pt modelId="{06A0D3B3-85D3-4694-95F6-7F74AFA1979F}" type="sibTrans" cxnId="{D89E50CC-F00C-4674-8268-F816FCFEA566}">
      <dgm:prSet/>
      <dgm:spPr/>
      <dgm:t>
        <a:bodyPr/>
        <a:lstStyle/>
        <a:p>
          <a:endParaRPr lang="en-GB"/>
        </a:p>
      </dgm:t>
    </dgm:pt>
    <dgm:pt modelId="{EABF594B-83B6-478B-915C-E76590B7ABF7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E357B123-9967-4504-8FC2-B4DA80EA71CA}" type="parTrans" cxnId="{E6D80AC8-9AF8-4C27-9303-6A6C983D1F07}">
      <dgm:prSet/>
      <dgm:spPr/>
      <dgm:t>
        <a:bodyPr/>
        <a:lstStyle/>
        <a:p>
          <a:endParaRPr lang="en-GB"/>
        </a:p>
      </dgm:t>
    </dgm:pt>
    <dgm:pt modelId="{5C119B6A-2FB2-432F-8D92-F4156BCEC19F}" type="sibTrans" cxnId="{E6D80AC8-9AF8-4C27-9303-6A6C983D1F07}">
      <dgm:prSet/>
      <dgm:spPr/>
      <dgm:t>
        <a:bodyPr/>
        <a:lstStyle/>
        <a:p>
          <a:endParaRPr lang="en-GB"/>
        </a:p>
      </dgm:t>
    </dgm:pt>
    <dgm:pt modelId="{F611F982-213D-4E57-9EAD-3D58714BA3DB}">
      <dgm:prSet phldrT="[Text]"/>
      <dgm:spPr>
        <a:solidFill>
          <a:srgbClr val="E73137"/>
        </a:solidFill>
        <a:ln>
          <a:noFill/>
        </a:ln>
      </dgm:spPr>
      <dgm:t>
        <a:bodyPr/>
        <a:lstStyle/>
        <a:p>
          <a:r>
            <a:rPr lang="en-GB" b="1" dirty="0">
              <a:latin typeface="Candara" panose="020E0502030303020204" pitchFamily="34" charset="0"/>
            </a:rPr>
            <a:t>Point</a:t>
          </a:r>
        </a:p>
      </dgm:t>
    </dgm:pt>
    <dgm:pt modelId="{6D74DD52-51E5-4D3F-A59A-24C4B83EE432}" type="parTrans" cxnId="{0155E398-425A-4A7A-98FB-7AA8FAD45022}">
      <dgm:prSet/>
      <dgm:spPr>
        <a:ln w="127000">
          <a:solidFill>
            <a:srgbClr val="E73137"/>
          </a:solidFill>
        </a:ln>
      </dgm:spPr>
      <dgm:t>
        <a:bodyPr/>
        <a:lstStyle/>
        <a:p>
          <a:endParaRPr lang="en-GB"/>
        </a:p>
      </dgm:t>
    </dgm:pt>
    <dgm:pt modelId="{535363E7-F6D7-431B-B5E3-FDDDB7C18BE3}" type="sibTrans" cxnId="{0155E398-425A-4A7A-98FB-7AA8FAD45022}">
      <dgm:prSet/>
      <dgm:spPr/>
      <dgm:t>
        <a:bodyPr/>
        <a:lstStyle/>
        <a:p>
          <a:endParaRPr lang="en-GB"/>
        </a:p>
      </dgm:t>
    </dgm:pt>
    <dgm:pt modelId="{60773A7B-E2CE-4157-B714-9D6B07236C94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4FA6784D-F85A-4EF8-A719-FDE3C91AF1BA}" type="parTrans" cxnId="{96119807-53E7-4343-9EEE-A53225BB2E39}">
      <dgm:prSet/>
      <dgm:spPr/>
      <dgm:t>
        <a:bodyPr/>
        <a:lstStyle/>
        <a:p>
          <a:endParaRPr lang="en-GB"/>
        </a:p>
      </dgm:t>
    </dgm:pt>
    <dgm:pt modelId="{89CCE450-ABB8-44CC-8BF9-E53D21FFF5FE}" type="sibTrans" cxnId="{96119807-53E7-4343-9EEE-A53225BB2E39}">
      <dgm:prSet/>
      <dgm:spPr/>
      <dgm:t>
        <a:bodyPr/>
        <a:lstStyle/>
        <a:p>
          <a:endParaRPr lang="en-GB"/>
        </a:p>
      </dgm:t>
    </dgm:pt>
    <dgm:pt modelId="{FF5284CE-E777-4195-80ED-3843929C3BD1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7DE2547D-2B03-4A0D-9AE4-C4047E59E73C}" type="parTrans" cxnId="{A112A509-5F36-4D77-AF02-A9A6B26A91AA}">
      <dgm:prSet/>
      <dgm:spPr/>
      <dgm:t>
        <a:bodyPr/>
        <a:lstStyle/>
        <a:p>
          <a:endParaRPr lang="en-GB"/>
        </a:p>
      </dgm:t>
    </dgm:pt>
    <dgm:pt modelId="{B0389745-BBCE-4F1F-A5E8-947A6FD220C6}" type="sibTrans" cxnId="{A112A509-5F36-4D77-AF02-A9A6B26A91AA}">
      <dgm:prSet/>
      <dgm:spPr/>
      <dgm:t>
        <a:bodyPr/>
        <a:lstStyle/>
        <a:p>
          <a:endParaRPr lang="en-GB"/>
        </a:p>
      </dgm:t>
    </dgm:pt>
    <dgm:pt modelId="{6858F1B0-F787-44BF-B044-3E4E4156EF29}" type="pres">
      <dgm:prSet presAssocID="{28A15090-9607-411C-B829-5F648B1BEEE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52B72B5-AF17-43B4-BFCD-E1F2F48478C6}" type="pres">
      <dgm:prSet presAssocID="{28A15090-9607-411C-B829-5F648B1BEEEC}" presName="cycle" presStyleCnt="0"/>
      <dgm:spPr/>
    </dgm:pt>
    <dgm:pt modelId="{73D2FE70-C45F-4B5F-8D37-455307537791}" type="pres">
      <dgm:prSet presAssocID="{28A15090-9607-411C-B829-5F648B1BEEEC}" presName="centerShape" presStyleCnt="0"/>
      <dgm:spPr/>
    </dgm:pt>
    <dgm:pt modelId="{85C2776F-CE6D-49B4-AA9F-D751FAA2892D}" type="pres">
      <dgm:prSet presAssocID="{28A15090-9607-411C-B829-5F648B1BEEEC}" presName="connSite" presStyleLbl="node1" presStyleIdx="0" presStyleCnt="4"/>
      <dgm:spPr/>
    </dgm:pt>
    <dgm:pt modelId="{705E31B6-8D1A-4E8F-A093-37E26131B79F}" type="pres">
      <dgm:prSet presAssocID="{28A15090-9607-411C-B829-5F648B1BEEEC}" presName="visible" presStyleLbl="node1" presStyleIdx="0" presStyleCnt="4"/>
      <dgm:spPr>
        <a:solidFill>
          <a:srgbClr val="E73137"/>
        </a:solidFill>
        <a:ln w="127000">
          <a:solidFill>
            <a:srgbClr val="E73137"/>
          </a:solidFill>
        </a:ln>
      </dgm:spPr>
    </dgm:pt>
    <dgm:pt modelId="{E5839B20-0AF9-4DDA-A5AF-75621F6C3D12}" type="pres">
      <dgm:prSet presAssocID="{081BF52A-5E31-4CCE-8C82-498A660A5278}" presName="Name25" presStyleLbl="parChTrans1D1" presStyleIdx="0" presStyleCnt="3"/>
      <dgm:spPr/>
    </dgm:pt>
    <dgm:pt modelId="{3C07823B-99B9-443F-8EE9-3BC5C9C8C2B7}" type="pres">
      <dgm:prSet presAssocID="{2E71B428-D91C-44F7-AB4D-95C7BCD4663E}" presName="node" presStyleCnt="0"/>
      <dgm:spPr/>
    </dgm:pt>
    <dgm:pt modelId="{AE7A2637-5191-48FD-9FC8-4E96D64A0AD0}" type="pres">
      <dgm:prSet presAssocID="{2E71B428-D91C-44F7-AB4D-95C7BCD4663E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0F1671DC-DA26-47AC-9905-D3C8A98FA858}" type="pres">
      <dgm:prSet presAssocID="{2E71B428-D91C-44F7-AB4D-95C7BCD4663E}" presName="childNode" presStyleLbl="revTx" presStyleIdx="0" presStyleCnt="3">
        <dgm:presLayoutVars>
          <dgm:bulletEnabled val="1"/>
        </dgm:presLayoutVars>
      </dgm:prSet>
      <dgm:spPr/>
    </dgm:pt>
    <dgm:pt modelId="{A8C8A214-746C-4D3B-99B9-0F207E273AE0}" type="pres">
      <dgm:prSet presAssocID="{59A7A53A-DC51-4D82-9B67-7FEDBA52B48D}" presName="Name25" presStyleLbl="parChTrans1D1" presStyleIdx="1" presStyleCnt="3"/>
      <dgm:spPr/>
    </dgm:pt>
    <dgm:pt modelId="{E394180A-DCF5-44E1-96D6-BCEBDCB78743}" type="pres">
      <dgm:prSet presAssocID="{E21EC404-E938-424C-BE99-7B9A49D2BF89}" presName="node" presStyleCnt="0"/>
      <dgm:spPr/>
    </dgm:pt>
    <dgm:pt modelId="{BDF802EA-7AB7-448D-9254-A58B2B52D366}" type="pres">
      <dgm:prSet presAssocID="{E21EC404-E938-424C-BE99-7B9A49D2BF89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DDCC4202-2E79-42F4-868F-B27D27E73961}" type="pres">
      <dgm:prSet presAssocID="{E21EC404-E938-424C-BE99-7B9A49D2BF89}" presName="childNode" presStyleLbl="revTx" presStyleIdx="1" presStyleCnt="3">
        <dgm:presLayoutVars>
          <dgm:bulletEnabled val="1"/>
        </dgm:presLayoutVars>
      </dgm:prSet>
      <dgm:spPr/>
    </dgm:pt>
    <dgm:pt modelId="{53C9F81F-5621-4858-9EA0-7E033FB98362}" type="pres">
      <dgm:prSet presAssocID="{6D74DD52-51E5-4D3F-A59A-24C4B83EE432}" presName="Name25" presStyleLbl="parChTrans1D1" presStyleIdx="2" presStyleCnt="3"/>
      <dgm:spPr/>
    </dgm:pt>
    <dgm:pt modelId="{ECDA235C-E0B6-49D2-A3CF-B4AB3E92AC7D}" type="pres">
      <dgm:prSet presAssocID="{F611F982-213D-4E57-9EAD-3D58714BA3DB}" presName="node" presStyleCnt="0"/>
      <dgm:spPr/>
    </dgm:pt>
    <dgm:pt modelId="{D9100519-F5B8-4CEE-8871-7CEB8EB04292}" type="pres">
      <dgm:prSet presAssocID="{F611F982-213D-4E57-9EAD-3D58714BA3DB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AADE07DF-AC41-4836-AC09-20169D762552}" type="pres">
      <dgm:prSet presAssocID="{F611F982-213D-4E57-9EAD-3D58714BA3DB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96119807-53E7-4343-9EEE-A53225BB2E39}" srcId="{F611F982-213D-4E57-9EAD-3D58714BA3DB}" destId="{60773A7B-E2CE-4157-B714-9D6B07236C94}" srcOrd="0" destOrd="0" parTransId="{4FA6784D-F85A-4EF8-A719-FDE3C91AF1BA}" sibTransId="{89CCE450-ABB8-44CC-8BF9-E53D21FFF5FE}"/>
    <dgm:cxn modelId="{A112A509-5F36-4D77-AF02-A9A6B26A91AA}" srcId="{F611F982-213D-4E57-9EAD-3D58714BA3DB}" destId="{FF5284CE-E777-4195-80ED-3843929C3BD1}" srcOrd="1" destOrd="0" parTransId="{7DE2547D-2B03-4A0D-9AE4-C4047E59E73C}" sibTransId="{B0389745-BBCE-4F1F-A5E8-947A6FD220C6}"/>
    <dgm:cxn modelId="{0980ED10-35FD-4D4B-961A-AD223FF23E87}" type="presOf" srcId="{081BF52A-5E31-4CCE-8C82-498A660A5278}" destId="{E5839B20-0AF9-4DDA-A5AF-75621F6C3D12}" srcOrd="0" destOrd="0" presId="urn:microsoft.com/office/officeart/2005/8/layout/radial2"/>
    <dgm:cxn modelId="{30A7181D-170E-4AA2-99E7-85EE53F71FFA}" type="presOf" srcId="{FF5284CE-E777-4195-80ED-3843929C3BD1}" destId="{AADE07DF-AC41-4836-AC09-20169D762552}" srcOrd="0" destOrd="1" presId="urn:microsoft.com/office/officeart/2005/8/layout/radial2"/>
    <dgm:cxn modelId="{D9210B34-D946-44AA-8DED-53DBB270F0D7}" type="presOf" srcId="{F611F982-213D-4E57-9EAD-3D58714BA3DB}" destId="{D9100519-F5B8-4CEE-8871-7CEB8EB04292}" srcOrd="0" destOrd="0" presId="urn:microsoft.com/office/officeart/2005/8/layout/radial2"/>
    <dgm:cxn modelId="{313A5234-9E0A-44FE-A580-F0C7C3D3EFC1}" type="presOf" srcId="{60773A7B-E2CE-4157-B714-9D6B07236C94}" destId="{AADE07DF-AC41-4836-AC09-20169D762552}" srcOrd="0" destOrd="0" presId="urn:microsoft.com/office/officeart/2005/8/layout/radial2"/>
    <dgm:cxn modelId="{8761995C-FD9E-4CE0-BE2D-C3CB6C575F8D}" srcId="{2E71B428-D91C-44F7-AB4D-95C7BCD4663E}" destId="{48F94C05-5F29-4DCB-9B2B-B94B65EBFFCD}" srcOrd="1" destOrd="0" parTransId="{EC768F68-4E0E-4F72-8007-0A17781217B3}" sibTransId="{D30835ED-8249-4F19-B062-FC531F470F54}"/>
    <dgm:cxn modelId="{3D150B65-0B6B-4D39-A2CE-ACD24E481DF0}" type="presOf" srcId="{2E71B428-D91C-44F7-AB4D-95C7BCD4663E}" destId="{AE7A2637-5191-48FD-9FC8-4E96D64A0AD0}" srcOrd="0" destOrd="0" presId="urn:microsoft.com/office/officeart/2005/8/layout/radial2"/>
    <dgm:cxn modelId="{1A9D3E66-3007-4CB2-95D3-000650B6BC90}" type="presOf" srcId="{5752003D-FA09-4C0B-B2AB-0D021F9D4D65}" destId="{DDCC4202-2E79-42F4-868F-B27D27E73961}" srcOrd="0" destOrd="0" presId="urn:microsoft.com/office/officeart/2005/8/layout/radial2"/>
    <dgm:cxn modelId="{2DF4094A-C6A4-44C5-A9D4-006528F65C7C}" type="presOf" srcId="{28A15090-9607-411C-B829-5F648B1BEEEC}" destId="{6858F1B0-F787-44BF-B044-3E4E4156EF29}" srcOrd="0" destOrd="0" presId="urn:microsoft.com/office/officeart/2005/8/layout/radial2"/>
    <dgm:cxn modelId="{9A0D206B-6E5A-46A0-9812-9F3C12F30D72}" type="presOf" srcId="{48F94C05-5F29-4DCB-9B2B-B94B65EBFFCD}" destId="{0F1671DC-DA26-47AC-9905-D3C8A98FA858}" srcOrd="0" destOrd="1" presId="urn:microsoft.com/office/officeart/2005/8/layout/radial2"/>
    <dgm:cxn modelId="{1CB5616B-8CE7-4C77-BCCD-A85FAB86FB4D}" type="presOf" srcId="{E21EC404-E938-424C-BE99-7B9A49D2BF89}" destId="{BDF802EA-7AB7-448D-9254-A58B2B52D366}" srcOrd="0" destOrd="0" presId="urn:microsoft.com/office/officeart/2005/8/layout/radial2"/>
    <dgm:cxn modelId="{8C71B44F-E8CE-4846-A3CB-14924134B190}" srcId="{28A15090-9607-411C-B829-5F648B1BEEEC}" destId="{E21EC404-E938-424C-BE99-7B9A49D2BF89}" srcOrd="1" destOrd="0" parTransId="{59A7A53A-DC51-4D82-9B67-7FEDBA52B48D}" sibTransId="{C04155FF-6526-4EA3-AA14-3617BDC27FDC}"/>
    <dgm:cxn modelId="{3A0F9B75-9136-4818-92B4-200943C978AA}" type="presOf" srcId="{59A7A53A-DC51-4D82-9B67-7FEDBA52B48D}" destId="{A8C8A214-746C-4D3B-99B9-0F207E273AE0}" srcOrd="0" destOrd="0" presId="urn:microsoft.com/office/officeart/2005/8/layout/radial2"/>
    <dgm:cxn modelId="{DCEB3F94-7223-43A0-8179-7BA66BF0083B}" srcId="{28A15090-9607-411C-B829-5F648B1BEEEC}" destId="{2E71B428-D91C-44F7-AB4D-95C7BCD4663E}" srcOrd="0" destOrd="0" parTransId="{081BF52A-5E31-4CCE-8C82-498A660A5278}" sibTransId="{AF221C16-07FF-412E-B609-8E1CF767B12C}"/>
    <dgm:cxn modelId="{0155E398-425A-4A7A-98FB-7AA8FAD45022}" srcId="{28A15090-9607-411C-B829-5F648B1BEEEC}" destId="{F611F982-213D-4E57-9EAD-3D58714BA3DB}" srcOrd="2" destOrd="0" parTransId="{6D74DD52-51E5-4D3F-A59A-24C4B83EE432}" sibTransId="{535363E7-F6D7-431B-B5E3-FDDDB7C18BE3}"/>
    <dgm:cxn modelId="{936023B2-776C-43A3-9816-C291ED782F0E}" type="presOf" srcId="{6D74DD52-51E5-4D3F-A59A-24C4B83EE432}" destId="{53C9F81F-5621-4858-9EA0-7E033FB98362}" srcOrd="0" destOrd="0" presId="urn:microsoft.com/office/officeart/2005/8/layout/radial2"/>
    <dgm:cxn modelId="{FC56C6BA-B9CF-4CA1-BCAF-05D5E5816298}" type="presOf" srcId="{04799ACA-C36C-4EE6-B54F-D50DBD9CF85E}" destId="{0F1671DC-DA26-47AC-9905-D3C8A98FA858}" srcOrd="0" destOrd="0" presId="urn:microsoft.com/office/officeart/2005/8/layout/radial2"/>
    <dgm:cxn modelId="{6F2164BF-0941-4383-A2CE-4AE2A5F9A9A8}" srcId="{2E71B428-D91C-44F7-AB4D-95C7BCD4663E}" destId="{04799ACA-C36C-4EE6-B54F-D50DBD9CF85E}" srcOrd="0" destOrd="0" parTransId="{47E9D7C2-8E70-4539-B620-8A62F06484A3}" sibTransId="{2440B480-8349-4AAD-BDE6-69B49C65DCA3}"/>
    <dgm:cxn modelId="{E6D80AC8-9AF8-4C27-9303-6A6C983D1F07}" srcId="{E21EC404-E938-424C-BE99-7B9A49D2BF89}" destId="{EABF594B-83B6-478B-915C-E76590B7ABF7}" srcOrd="1" destOrd="0" parTransId="{E357B123-9967-4504-8FC2-B4DA80EA71CA}" sibTransId="{5C119B6A-2FB2-432F-8D92-F4156BCEC19F}"/>
    <dgm:cxn modelId="{D89E50CC-F00C-4674-8268-F816FCFEA566}" srcId="{E21EC404-E938-424C-BE99-7B9A49D2BF89}" destId="{5752003D-FA09-4C0B-B2AB-0D021F9D4D65}" srcOrd="0" destOrd="0" parTransId="{5DA3CE21-C31D-40C4-8BE5-9E11BE6F3C7B}" sibTransId="{06A0D3B3-85D3-4694-95F6-7F74AFA1979F}"/>
    <dgm:cxn modelId="{11D3C1F0-5075-411F-8E5B-7A7C3D2EEC39}" type="presOf" srcId="{EABF594B-83B6-478B-915C-E76590B7ABF7}" destId="{DDCC4202-2E79-42F4-868F-B27D27E73961}" srcOrd="0" destOrd="1" presId="urn:microsoft.com/office/officeart/2005/8/layout/radial2"/>
    <dgm:cxn modelId="{671BB29E-49E4-4558-83ED-08C52BAC518A}" type="presParOf" srcId="{6858F1B0-F787-44BF-B044-3E4E4156EF29}" destId="{852B72B5-AF17-43B4-BFCD-E1F2F48478C6}" srcOrd="0" destOrd="0" presId="urn:microsoft.com/office/officeart/2005/8/layout/radial2"/>
    <dgm:cxn modelId="{99DA1D0C-D176-4995-ACC6-D02C79DC18D4}" type="presParOf" srcId="{852B72B5-AF17-43B4-BFCD-E1F2F48478C6}" destId="{73D2FE70-C45F-4B5F-8D37-455307537791}" srcOrd="0" destOrd="0" presId="urn:microsoft.com/office/officeart/2005/8/layout/radial2"/>
    <dgm:cxn modelId="{A3601B04-C454-47D0-BCAF-0F5CEA6C10B6}" type="presParOf" srcId="{73D2FE70-C45F-4B5F-8D37-455307537791}" destId="{85C2776F-CE6D-49B4-AA9F-D751FAA2892D}" srcOrd="0" destOrd="0" presId="urn:microsoft.com/office/officeart/2005/8/layout/radial2"/>
    <dgm:cxn modelId="{94BDAF91-4111-4889-991C-F8E04C5A2CB0}" type="presParOf" srcId="{73D2FE70-C45F-4B5F-8D37-455307537791}" destId="{705E31B6-8D1A-4E8F-A093-37E26131B79F}" srcOrd="1" destOrd="0" presId="urn:microsoft.com/office/officeart/2005/8/layout/radial2"/>
    <dgm:cxn modelId="{66C8A0FC-38AD-4B44-BD86-D571F64CFFF8}" type="presParOf" srcId="{852B72B5-AF17-43B4-BFCD-E1F2F48478C6}" destId="{E5839B20-0AF9-4DDA-A5AF-75621F6C3D12}" srcOrd="1" destOrd="0" presId="urn:microsoft.com/office/officeart/2005/8/layout/radial2"/>
    <dgm:cxn modelId="{27D538B8-D25C-4C0B-9E2F-E8F5DC7AE3C7}" type="presParOf" srcId="{852B72B5-AF17-43B4-BFCD-E1F2F48478C6}" destId="{3C07823B-99B9-443F-8EE9-3BC5C9C8C2B7}" srcOrd="2" destOrd="0" presId="urn:microsoft.com/office/officeart/2005/8/layout/radial2"/>
    <dgm:cxn modelId="{341CAB91-07D2-42D0-8AC7-48841F4AA5E6}" type="presParOf" srcId="{3C07823B-99B9-443F-8EE9-3BC5C9C8C2B7}" destId="{AE7A2637-5191-48FD-9FC8-4E96D64A0AD0}" srcOrd="0" destOrd="0" presId="urn:microsoft.com/office/officeart/2005/8/layout/radial2"/>
    <dgm:cxn modelId="{1B0212BA-2FE5-4C43-BA52-BABA23F8DD6F}" type="presParOf" srcId="{3C07823B-99B9-443F-8EE9-3BC5C9C8C2B7}" destId="{0F1671DC-DA26-47AC-9905-D3C8A98FA858}" srcOrd="1" destOrd="0" presId="urn:microsoft.com/office/officeart/2005/8/layout/radial2"/>
    <dgm:cxn modelId="{09CF76CC-63AF-4768-B3DE-72F851A45832}" type="presParOf" srcId="{852B72B5-AF17-43B4-BFCD-E1F2F48478C6}" destId="{A8C8A214-746C-4D3B-99B9-0F207E273AE0}" srcOrd="3" destOrd="0" presId="urn:microsoft.com/office/officeart/2005/8/layout/radial2"/>
    <dgm:cxn modelId="{E3C58F27-FC53-4026-88AC-5E16287D262E}" type="presParOf" srcId="{852B72B5-AF17-43B4-BFCD-E1F2F48478C6}" destId="{E394180A-DCF5-44E1-96D6-BCEBDCB78743}" srcOrd="4" destOrd="0" presId="urn:microsoft.com/office/officeart/2005/8/layout/radial2"/>
    <dgm:cxn modelId="{8E845E99-D973-4EBD-BD87-E0E580C548B3}" type="presParOf" srcId="{E394180A-DCF5-44E1-96D6-BCEBDCB78743}" destId="{BDF802EA-7AB7-448D-9254-A58B2B52D366}" srcOrd="0" destOrd="0" presId="urn:microsoft.com/office/officeart/2005/8/layout/radial2"/>
    <dgm:cxn modelId="{DB3A7FC5-5C8D-41AC-B17C-CC7EFB240A24}" type="presParOf" srcId="{E394180A-DCF5-44E1-96D6-BCEBDCB78743}" destId="{DDCC4202-2E79-42F4-868F-B27D27E73961}" srcOrd="1" destOrd="0" presId="urn:microsoft.com/office/officeart/2005/8/layout/radial2"/>
    <dgm:cxn modelId="{ABFAB564-6753-4CA6-8AEC-3D16E4B4C40E}" type="presParOf" srcId="{852B72B5-AF17-43B4-BFCD-E1F2F48478C6}" destId="{53C9F81F-5621-4858-9EA0-7E033FB98362}" srcOrd="5" destOrd="0" presId="urn:microsoft.com/office/officeart/2005/8/layout/radial2"/>
    <dgm:cxn modelId="{6AE8E16F-0882-45C1-B519-1C91BBE03CF1}" type="presParOf" srcId="{852B72B5-AF17-43B4-BFCD-E1F2F48478C6}" destId="{ECDA235C-E0B6-49D2-A3CF-B4AB3E92AC7D}" srcOrd="6" destOrd="0" presId="urn:microsoft.com/office/officeart/2005/8/layout/radial2"/>
    <dgm:cxn modelId="{290353A3-3097-4ABF-AA70-E7892AE1914E}" type="presParOf" srcId="{ECDA235C-E0B6-49D2-A3CF-B4AB3E92AC7D}" destId="{D9100519-F5B8-4CEE-8871-7CEB8EB04292}" srcOrd="0" destOrd="0" presId="urn:microsoft.com/office/officeart/2005/8/layout/radial2"/>
    <dgm:cxn modelId="{5B9B4A86-E816-4DF7-809F-8367563F0DC8}" type="presParOf" srcId="{ECDA235C-E0B6-49D2-A3CF-B4AB3E92AC7D}" destId="{AADE07DF-AC41-4836-AC09-20169D762552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94B502-9B18-4633-8E4D-EA8F5ECC885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6B0DF4F-446A-4B22-927F-6DB7C81E4F11}">
      <dgm:prSet phldrT="[Text]"/>
      <dgm:spPr>
        <a:ln w="57150">
          <a:solidFill>
            <a:srgbClr val="E37B63"/>
          </a:solidFill>
        </a:ln>
      </dgm:spPr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509629DF-E594-4594-B1D3-C05E3C468413}" type="parTrans" cxnId="{54F24CAE-01F6-49E8-9445-8C972084E4C3}">
      <dgm:prSet/>
      <dgm:spPr/>
      <dgm:t>
        <a:bodyPr/>
        <a:lstStyle/>
        <a:p>
          <a:endParaRPr lang="en-GB"/>
        </a:p>
      </dgm:t>
    </dgm:pt>
    <dgm:pt modelId="{8DB508F5-1641-4526-9D21-80CA3C3C14EB}" type="sibTrans" cxnId="{54F24CAE-01F6-49E8-9445-8C972084E4C3}">
      <dgm:prSet/>
      <dgm:spPr/>
      <dgm:t>
        <a:bodyPr/>
        <a:lstStyle/>
        <a:p>
          <a:endParaRPr lang="en-GB"/>
        </a:p>
      </dgm:t>
    </dgm:pt>
    <dgm:pt modelId="{81506968-06C5-4A61-B88C-6854A3E91E14}">
      <dgm:prSet phldrT="[Text]"/>
      <dgm:spPr>
        <a:ln w="57150">
          <a:solidFill>
            <a:srgbClr val="E37B63"/>
          </a:solidFill>
        </a:ln>
      </dgm:spPr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92C9D607-B1B0-4488-9892-889CC316C870}" type="parTrans" cxnId="{DEDA9311-F4E1-4791-AE6B-A26C3D9A5035}">
      <dgm:prSet/>
      <dgm:spPr/>
      <dgm:t>
        <a:bodyPr/>
        <a:lstStyle/>
        <a:p>
          <a:endParaRPr lang="en-GB"/>
        </a:p>
      </dgm:t>
    </dgm:pt>
    <dgm:pt modelId="{5E1A4928-A1F5-4694-B7A5-37EBBA531939}" type="sibTrans" cxnId="{DEDA9311-F4E1-4791-AE6B-A26C3D9A5035}">
      <dgm:prSet/>
      <dgm:spPr/>
      <dgm:t>
        <a:bodyPr/>
        <a:lstStyle/>
        <a:p>
          <a:endParaRPr lang="en-GB"/>
        </a:p>
      </dgm:t>
    </dgm:pt>
    <dgm:pt modelId="{F0D87B90-32AE-47C7-859D-536CB62210E8}">
      <dgm:prSet phldrT="[Text]"/>
      <dgm:spPr>
        <a:ln w="57150">
          <a:solidFill>
            <a:srgbClr val="E37B63"/>
          </a:solidFill>
        </a:ln>
      </dgm:spPr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31ACD1AD-AEBC-4A2A-8562-8DF514776C49}" type="parTrans" cxnId="{E6F0DD16-0096-497C-AD60-BB11EF5A9B12}">
      <dgm:prSet/>
      <dgm:spPr/>
      <dgm:t>
        <a:bodyPr/>
        <a:lstStyle/>
        <a:p>
          <a:endParaRPr lang="en-GB"/>
        </a:p>
      </dgm:t>
    </dgm:pt>
    <dgm:pt modelId="{EE777A8B-D367-40E5-8270-70BCDF4E4453}" type="sibTrans" cxnId="{E6F0DD16-0096-497C-AD60-BB11EF5A9B12}">
      <dgm:prSet/>
      <dgm:spPr/>
      <dgm:t>
        <a:bodyPr/>
        <a:lstStyle/>
        <a:p>
          <a:endParaRPr lang="en-GB"/>
        </a:p>
      </dgm:t>
    </dgm:pt>
    <dgm:pt modelId="{06C0E45A-958A-4419-8B3C-F063E3775E38}" type="pres">
      <dgm:prSet presAssocID="{8D94B502-9B18-4633-8E4D-EA8F5ECC8857}" presName="compositeShape" presStyleCnt="0">
        <dgm:presLayoutVars>
          <dgm:dir/>
          <dgm:resizeHandles/>
        </dgm:presLayoutVars>
      </dgm:prSet>
      <dgm:spPr/>
    </dgm:pt>
    <dgm:pt modelId="{CF485A09-8118-498C-B733-EFC28CCC0693}" type="pres">
      <dgm:prSet presAssocID="{8D94B502-9B18-4633-8E4D-EA8F5ECC8857}" presName="pyramid" presStyleLbl="node1" presStyleIdx="0" presStyleCnt="1"/>
      <dgm:spPr>
        <a:solidFill>
          <a:srgbClr val="E73137"/>
        </a:solidFill>
        <a:ln>
          <a:noFill/>
        </a:ln>
      </dgm:spPr>
    </dgm:pt>
    <dgm:pt modelId="{4D628D29-EC91-46DE-B2E7-86FAACA5D08B}" type="pres">
      <dgm:prSet presAssocID="{8D94B502-9B18-4633-8E4D-EA8F5ECC8857}" presName="theList" presStyleCnt="0"/>
      <dgm:spPr/>
    </dgm:pt>
    <dgm:pt modelId="{1109BF85-0493-4B36-A896-7AA37BD2C96E}" type="pres">
      <dgm:prSet presAssocID="{06B0DF4F-446A-4B22-927F-6DB7C81E4F11}" presName="aNode" presStyleLbl="fgAcc1" presStyleIdx="0" presStyleCnt="3">
        <dgm:presLayoutVars>
          <dgm:bulletEnabled val="1"/>
        </dgm:presLayoutVars>
      </dgm:prSet>
      <dgm:spPr/>
    </dgm:pt>
    <dgm:pt modelId="{321CDE44-2C56-4648-BCC0-95AC3D60BB62}" type="pres">
      <dgm:prSet presAssocID="{06B0DF4F-446A-4B22-927F-6DB7C81E4F11}" presName="aSpace" presStyleCnt="0"/>
      <dgm:spPr/>
    </dgm:pt>
    <dgm:pt modelId="{965E94EB-6440-492C-801D-AB01B2898B67}" type="pres">
      <dgm:prSet presAssocID="{81506968-06C5-4A61-B88C-6854A3E91E14}" presName="aNode" presStyleLbl="fgAcc1" presStyleIdx="1" presStyleCnt="3">
        <dgm:presLayoutVars>
          <dgm:bulletEnabled val="1"/>
        </dgm:presLayoutVars>
      </dgm:prSet>
      <dgm:spPr/>
    </dgm:pt>
    <dgm:pt modelId="{DC581599-614F-4C59-BA4B-59856453C841}" type="pres">
      <dgm:prSet presAssocID="{81506968-06C5-4A61-B88C-6854A3E91E14}" presName="aSpace" presStyleCnt="0"/>
      <dgm:spPr/>
    </dgm:pt>
    <dgm:pt modelId="{59D1CAB9-3E66-43D4-B94A-589DEA973C2D}" type="pres">
      <dgm:prSet presAssocID="{F0D87B90-32AE-47C7-859D-536CB62210E8}" presName="aNode" presStyleLbl="fgAcc1" presStyleIdx="2" presStyleCnt="3">
        <dgm:presLayoutVars>
          <dgm:bulletEnabled val="1"/>
        </dgm:presLayoutVars>
      </dgm:prSet>
      <dgm:spPr/>
    </dgm:pt>
    <dgm:pt modelId="{C128B61E-69A1-4441-A588-6A40BB250547}" type="pres">
      <dgm:prSet presAssocID="{F0D87B90-32AE-47C7-859D-536CB62210E8}" presName="aSpace" presStyleCnt="0"/>
      <dgm:spPr/>
    </dgm:pt>
  </dgm:ptLst>
  <dgm:cxnLst>
    <dgm:cxn modelId="{DEDA9311-F4E1-4791-AE6B-A26C3D9A5035}" srcId="{8D94B502-9B18-4633-8E4D-EA8F5ECC8857}" destId="{81506968-06C5-4A61-B88C-6854A3E91E14}" srcOrd="1" destOrd="0" parTransId="{92C9D607-B1B0-4488-9892-889CC316C870}" sibTransId="{5E1A4928-A1F5-4694-B7A5-37EBBA531939}"/>
    <dgm:cxn modelId="{E6F0DD16-0096-497C-AD60-BB11EF5A9B12}" srcId="{8D94B502-9B18-4633-8E4D-EA8F5ECC8857}" destId="{F0D87B90-32AE-47C7-859D-536CB62210E8}" srcOrd="2" destOrd="0" parTransId="{31ACD1AD-AEBC-4A2A-8562-8DF514776C49}" sibTransId="{EE777A8B-D367-40E5-8270-70BCDF4E4453}"/>
    <dgm:cxn modelId="{94B0CB32-C301-4C35-A035-4918C54668AF}" type="presOf" srcId="{06B0DF4F-446A-4B22-927F-6DB7C81E4F11}" destId="{1109BF85-0493-4B36-A896-7AA37BD2C96E}" srcOrd="0" destOrd="0" presId="urn:microsoft.com/office/officeart/2005/8/layout/pyramid2"/>
    <dgm:cxn modelId="{5D7E0780-D3F8-447A-83F0-21600A00F520}" type="presOf" srcId="{F0D87B90-32AE-47C7-859D-536CB62210E8}" destId="{59D1CAB9-3E66-43D4-B94A-589DEA973C2D}" srcOrd="0" destOrd="0" presId="urn:microsoft.com/office/officeart/2005/8/layout/pyramid2"/>
    <dgm:cxn modelId="{D67E9F93-2DAC-4011-9742-EFC705B2E992}" type="presOf" srcId="{8D94B502-9B18-4633-8E4D-EA8F5ECC8857}" destId="{06C0E45A-958A-4419-8B3C-F063E3775E38}" srcOrd="0" destOrd="0" presId="urn:microsoft.com/office/officeart/2005/8/layout/pyramid2"/>
    <dgm:cxn modelId="{54F24CAE-01F6-49E8-9445-8C972084E4C3}" srcId="{8D94B502-9B18-4633-8E4D-EA8F5ECC8857}" destId="{06B0DF4F-446A-4B22-927F-6DB7C81E4F11}" srcOrd="0" destOrd="0" parTransId="{509629DF-E594-4594-B1D3-C05E3C468413}" sibTransId="{8DB508F5-1641-4526-9D21-80CA3C3C14EB}"/>
    <dgm:cxn modelId="{1F8BC4E5-CE46-4DA9-8E53-4DBFCB470F68}" type="presOf" srcId="{81506968-06C5-4A61-B88C-6854A3E91E14}" destId="{965E94EB-6440-492C-801D-AB01B2898B67}" srcOrd="0" destOrd="0" presId="urn:microsoft.com/office/officeart/2005/8/layout/pyramid2"/>
    <dgm:cxn modelId="{FE9934B0-3379-4EE1-BAB5-6FB28A0D6369}" type="presParOf" srcId="{06C0E45A-958A-4419-8B3C-F063E3775E38}" destId="{CF485A09-8118-498C-B733-EFC28CCC0693}" srcOrd="0" destOrd="0" presId="urn:microsoft.com/office/officeart/2005/8/layout/pyramid2"/>
    <dgm:cxn modelId="{9A145ED8-31C0-4487-8F99-0796DC660006}" type="presParOf" srcId="{06C0E45A-958A-4419-8B3C-F063E3775E38}" destId="{4D628D29-EC91-46DE-B2E7-86FAACA5D08B}" srcOrd="1" destOrd="0" presId="urn:microsoft.com/office/officeart/2005/8/layout/pyramid2"/>
    <dgm:cxn modelId="{EAE15FC7-35A9-48CE-8D3B-197C2989CDEE}" type="presParOf" srcId="{4D628D29-EC91-46DE-B2E7-86FAACA5D08B}" destId="{1109BF85-0493-4B36-A896-7AA37BD2C96E}" srcOrd="0" destOrd="0" presId="urn:microsoft.com/office/officeart/2005/8/layout/pyramid2"/>
    <dgm:cxn modelId="{6664E856-1C24-4CCC-A7F2-7DD006DF3CA8}" type="presParOf" srcId="{4D628D29-EC91-46DE-B2E7-86FAACA5D08B}" destId="{321CDE44-2C56-4648-BCC0-95AC3D60BB62}" srcOrd="1" destOrd="0" presId="urn:microsoft.com/office/officeart/2005/8/layout/pyramid2"/>
    <dgm:cxn modelId="{5A058170-9AFD-4193-9BD9-6C1490858D52}" type="presParOf" srcId="{4D628D29-EC91-46DE-B2E7-86FAACA5D08B}" destId="{965E94EB-6440-492C-801D-AB01B2898B67}" srcOrd="2" destOrd="0" presId="urn:microsoft.com/office/officeart/2005/8/layout/pyramid2"/>
    <dgm:cxn modelId="{B362FFC5-7DB4-41FA-9FFD-BF7D10A2E10D}" type="presParOf" srcId="{4D628D29-EC91-46DE-B2E7-86FAACA5D08B}" destId="{DC581599-614F-4C59-BA4B-59856453C841}" srcOrd="3" destOrd="0" presId="urn:microsoft.com/office/officeart/2005/8/layout/pyramid2"/>
    <dgm:cxn modelId="{0ECF7ABE-BE4C-4E17-8086-35C0E49D859A}" type="presParOf" srcId="{4D628D29-EC91-46DE-B2E7-86FAACA5D08B}" destId="{59D1CAB9-3E66-43D4-B94A-589DEA973C2D}" srcOrd="4" destOrd="0" presId="urn:microsoft.com/office/officeart/2005/8/layout/pyramid2"/>
    <dgm:cxn modelId="{90F71AD7-CF82-4754-BF3A-75A669312536}" type="presParOf" srcId="{4D628D29-EC91-46DE-B2E7-86FAACA5D08B}" destId="{C128B61E-69A1-4441-A588-6A40BB25054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9F81F-5621-4858-9EA0-7E033FB98362}">
      <dsp:nvSpPr>
        <dsp:cNvPr id="0" name=""/>
        <dsp:cNvSpPr/>
      </dsp:nvSpPr>
      <dsp:spPr>
        <a:xfrm rot="2563311">
          <a:off x="4030795" y="4060487"/>
          <a:ext cx="870796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870796" y="22258"/>
              </a:lnTo>
            </a:path>
          </a:pathLst>
        </a:custGeom>
        <a:noFill/>
        <a:ln w="127000" cap="flat" cmpd="sng" algn="ctr">
          <a:solidFill>
            <a:srgbClr val="E7313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8A214-746C-4D3B-99B9-0F207E273AE0}">
      <dsp:nvSpPr>
        <dsp:cNvPr id="0" name=""/>
        <dsp:cNvSpPr/>
      </dsp:nvSpPr>
      <dsp:spPr>
        <a:xfrm>
          <a:off x="4146325" y="2867062"/>
          <a:ext cx="969016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969016" y="22258"/>
              </a:lnTo>
            </a:path>
          </a:pathLst>
        </a:custGeom>
        <a:noFill/>
        <a:ln w="127000" cap="flat" cmpd="sng" algn="ctr">
          <a:solidFill>
            <a:srgbClr val="E7313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39B20-0AF9-4DDA-A5AF-75621F6C3D12}">
      <dsp:nvSpPr>
        <dsp:cNvPr id="0" name=""/>
        <dsp:cNvSpPr/>
      </dsp:nvSpPr>
      <dsp:spPr>
        <a:xfrm rot="19036689">
          <a:off x="4030795" y="1673637"/>
          <a:ext cx="870796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870796" y="22258"/>
              </a:lnTo>
            </a:path>
          </a:pathLst>
        </a:custGeom>
        <a:noFill/>
        <a:ln w="127000" cap="flat" cmpd="sng" algn="ctr">
          <a:solidFill>
            <a:srgbClr val="E7313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E31B6-8D1A-4E8F-A093-37E26131B79F}">
      <dsp:nvSpPr>
        <dsp:cNvPr id="0" name=""/>
        <dsp:cNvSpPr/>
      </dsp:nvSpPr>
      <dsp:spPr>
        <a:xfrm>
          <a:off x="1784672" y="1500113"/>
          <a:ext cx="2778415" cy="2778415"/>
        </a:xfrm>
        <a:prstGeom prst="ellipse">
          <a:avLst/>
        </a:prstGeom>
        <a:solidFill>
          <a:srgbClr val="E73137"/>
        </a:solidFill>
        <a:ln w="127000" cap="flat" cmpd="sng" algn="ctr">
          <a:solidFill>
            <a:srgbClr val="E7313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A2637-5191-48FD-9FC8-4E96D64A0AD0}">
      <dsp:nvSpPr>
        <dsp:cNvPr id="0" name=""/>
        <dsp:cNvSpPr/>
      </dsp:nvSpPr>
      <dsp:spPr>
        <a:xfrm>
          <a:off x="4564890" y="1483"/>
          <a:ext cx="1667049" cy="1667049"/>
        </a:xfrm>
        <a:prstGeom prst="ellipse">
          <a:avLst/>
        </a:prstGeom>
        <a:solidFill>
          <a:srgbClr val="E7313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>
              <a:latin typeface="Candara" panose="020E0502030303020204" pitchFamily="34" charset="0"/>
            </a:rPr>
            <a:t>Point</a:t>
          </a:r>
        </a:p>
      </dsp:txBody>
      <dsp:txXfrm>
        <a:off x="4809024" y="245617"/>
        <a:ext cx="1178781" cy="1178781"/>
      </dsp:txXfrm>
    </dsp:sp>
    <dsp:sp modelId="{0F1671DC-DA26-47AC-9905-D3C8A98FA858}">
      <dsp:nvSpPr>
        <dsp:cNvPr id="0" name=""/>
        <dsp:cNvSpPr/>
      </dsp:nvSpPr>
      <dsp:spPr>
        <a:xfrm>
          <a:off x="6398644" y="1483"/>
          <a:ext cx="2500573" cy="166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500" kern="1200" dirty="0">
              <a:latin typeface="Candara" panose="020E0502030303020204" pitchFamily="34" charset="0"/>
            </a:rPr>
            <a:t>Add text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500" kern="1200" dirty="0">
              <a:latin typeface="Candara" panose="020E0502030303020204" pitchFamily="34" charset="0"/>
            </a:rPr>
            <a:t>Add text</a:t>
          </a:r>
        </a:p>
      </dsp:txBody>
      <dsp:txXfrm>
        <a:off x="6398644" y="1483"/>
        <a:ext cx="2500573" cy="1667049"/>
      </dsp:txXfrm>
    </dsp:sp>
    <dsp:sp modelId="{BDF802EA-7AB7-448D-9254-A58B2B52D366}">
      <dsp:nvSpPr>
        <dsp:cNvPr id="0" name=""/>
        <dsp:cNvSpPr/>
      </dsp:nvSpPr>
      <dsp:spPr>
        <a:xfrm>
          <a:off x="5115342" y="2055796"/>
          <a:ext cx="1667049" cy="1667049"/>
        </a:xfrm>
        <a:prstGeom prst="ellipse">
          <a:avLst/>
        </a:prstGeom>
        <a:solidFill>
          <a:srgbClr val="E7313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>
              <a:latin typeface="Candara" panose="020E0502030303020204" pitchFamily="34" charset="0"/>
            </a:rPr>
            <a:t>Point</a:t>
          </a:r>
        </a:p>
      </dsp:txBody>
      <dsp:txXfrm>
        <a:off x="5359476" y="2299930"/>
        <a:ext cx="1178781" cy="1178781"/>
      </dsp:txXfrm>
    </dsp:sp>
    <dsp:sp modelId="{DDCC4202-2E79-42F4-868F-B27D27E73961}">
      <dsp:nvSpPr>
        <dsp:cNvPr id="0" name=""/>
        <dsp:cNvSpPr/>
      </dsp:nvSpPr>
      <dsp:spPr>
        <a:xfrm>
          <a:off x="6949096" y="2055796"/>
          <a:ext cx="2500573" cy="166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500" kern="1200" dirty="0">
              <a:latin typeface="Candara" panose="020E0502030303020204" pitchFamily="34" charset="0"/>
            </a:rPr>
            <a:t>Add text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500" kern="1200" dirty="0">
              <a:latin typeface="Candara" panose="020E0502030303020204" pitchFamily="34" charset="0"/>
            </a:rPr>
            <a:t>Add text</a:t>
          </a:r>
        </a:p>
      </dsp:txBody>
      <dsp:txXfrm>
        <a:off x="6949096" y="2055796"/>
        <a:ext cx="2500573" cy="1667049"/>
      </dsp:txXfrm>
    </dsp:sp>
    <dsp:sp modelId="{D9100519-F5B8-4CEE-8871-7CEB8EB04292}">
      <dsp:nvSpPr>
        <dsp:cNvPr id="0" name=""/>
        <dsp:cNvSpPr/>
      </dsp:nvSpPr>
      <dsp:spPr>
        <a:xfrm>
          <a:off x="4564890" y="4110109"/>
          <a:ext cx="1667049" cy="1667049"/>
        </a:xfrm>
        <a:prstGeom prst="ellipse">
          <a:avLst/>
        </a:prstGeom>
        <a:solidFill>
          <a:srgbClr val="E7313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>
              <a:latin typeface="Candara" panose="020E0502030303020204" pitchFamily="34" charset="0"/>
            </a:rPr>
            <a:t>Point</a:t>
          </a:r>
        </a:p>
      </dsp:txBody>
      <dsp:txXfrm>
        <a:off x="4809024" y="4354243"/>
        <a:ext cx="1178781" cy="1178781"/>
      </dsp:txXfrm>
    </dsp:sp>
    <dsp:sp modelId="{AADE07DF-AC41-4836-AC09-20169D762552}">
      <dsp:nvSpPr>
        <dsp:cNvPr id="0" name=""/>
        <dsp:cNvSpPr/>
      </dsp:nvSpPr>
      <dsp:spPr>
        <a:xfrm>
          <a:off x="6398644" y="4110109"/>
          <a:ext cx="2500573" cy="166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500" kern="1200" dirty="0">
              <a:latin typeface="Candara" panose="020E0502030303020204" pitchFamily="34" charset="0"/>
            </a:rPr>
            <a:t>Add text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500" kern="1200" dirty="0">
              <a:latin typeface="Candara" panose="020E0502030303020204" pitchFamily="34" charset="0"/>
            </a:rPr>
            <a:t>Add text</a:t>
          </a:r>
        </a:p>
      </dsp:txBody>
      <dsp:txXfrm>
        <a:off x="6398644" y="4110109"/>
        <a:ext cx="2500573" cy="1667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85A09-8118-498C-B733-EFC28CCC0693}">
      <dsp:nvSpPr>
        <dsp:cNvPr id="0" name=""/>
        <dsp:cNvSpPr/>
      </dsp:nvSpPr>
      <dsp:spPr>
        <a:xfrm>
          <a:off x="1007078" y="0"/>
          <a:ext cx="5754731" cy="5754731"/>
        </a:xfrm>
        <a:prstGeom prst="triangle">
          <a:avLst/>
        </a:prstGeom>
        <a:solidFill>
          <a:srgbClr val="E7313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9BF85-0493-4B36-A896-7AA37BD2C96E}">
      <dsp:nvSpPr>
        <dsp:cNvPr id="0" name=""/>
        <dsp:cNvSpPr/>
      </dsp:nvSpPr>
      <dsp:spPr>
        <a:xfrm>
          <a:off x="3884443" y="578564"/>
          <a:ext cx="3740575" cy="13622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E37B6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kern="1200" dirty="0">
              <a:latin typeface="Candara" panose="020E0502030303020204" pitchFamily="34" charset="0"/>
            </a:rPr>
            <a:t>Add text</a:t>
          </a:r>
        </a:p>
      </dsp:txBody>
      <dsp:txXfrm>
        <a:off x="3950943" y="645064"/>
        <a:ext cx="3607575" cy="1229252"/>
      </dsp:txXfrm>
    </dsp:sp>
    <dsp:sp modelId="{965E94EB-6440-492C-801D-AB01B2898B67}">
      <dsp:nvSpPr>
        <dsp:cNvPr id="0" name=""/>
        <dsp:cNvSpPr/>
      </dsp:nvSpPr>
      <dsp:spPr>
        <a:xfrm>
          <a:off x="3884443" y="2111098"/>
          <a:ext cx="3740575" cy="13622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E37B6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kern="1200" dirty="0">
              <a:latin typeface="Candara" panose="020E0502030303020204" pitchFamily="34" charset="0"/>
            </a:rPr>
            <a:t>Add text</a:t>
          </a:r>
        </a:p>
      </dsp:txBody>
      <dsp:txXfrm>
        <a:off x="3950943" y="2177598"/>
        <a:ext cx="3607575" cy="1229252"/>
      </dsp:txXfrm>
    </dsp:sp>
    <dsp:sp modelId="{59D1CAB9-3E66-43D4-B94A-589DEA973C2D}">
      <dsp:nvSpPr>
        <dsp:cNvPr id="0" name=""/>
        <dsp:cNvSpPr/>
      </dsp:nvSpPr>
      <dsp:spPr>
        <a:xfrm>
          <a:off x="3884443" y="3643632"/>
          <a:ext cx="3740575" cy="13622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E37B6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kern="1200" dirty="0">
              <a:latin typeface="Candara" panose="020E0502030303020204" pitchFamily="34" charset="0"/>
            </a:rPr>
            <a:t>Add text</a:t>
          </a:r>
        </a:p>
      </dsp:txBody>
      <dsp:txXfrm>
        <a:off x="3950943" y="3710132"/>
        <a:ext cx="3607575" cy="1229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273055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435105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43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43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5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5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5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E310-28C1-C58F-4573-477C02A1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56BDB-4E3C-719C-2113-6EE38F91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C7E71-FED1-CB75-0FC7-855E9E66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9AF4D-5DFD-1476-17E6-F0B7FCAA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4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F7C00-EF21-072F-58A5-AD497CD8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00087-CFFA-8101-D65B-00A2A014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0FF44-BFBD-D6E4-4E49-518473F1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6FC9D-C9CA-FB56-5B1C-EC287CA8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0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5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5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8" y="462981"/>
            <a:ext cx="13104769" cy="8237644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878513"/>
            <a:ext cx="12172950" cy="740658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04521" y="3482885"/>
            <a:ext cx="8506958" cy="8861415"/>
          </a:xfrm>
          <a:custGeom>
            <a:avLst/>
            <a:gdLst/>
            <a:ahLst/>
            <a:cxnLst/>
            <a:rect l="l" t="t" r="r" b="b"/>
            <a:pathLst>
              <a:path w="8553772" h="8910180">
                <a:moveTo>
                  <a:pt x="0" y="0"/>
                </a:moveTo>
                <a:lnTo>
                  <a:pt x="8553772" y="0"/>
                </a:lnTo>
                <a:lnTo>
                  <a:pt x="8553772" y="8910180"/>
                </a:lnTo>
                <a:lnTo>
                  <a:pt x="0" y="891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350"/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771525" y="1327076"/>
            <a:ext cx="12172950" cy="19236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500" b="1" dirty="0">
                <a:latin typeface="Candara" panose="020E0502030303020204" pitchFamily="34" charset="0"/>
                <a:ea typeface="+mn-ea"/>
                <a:cs typeface="+mn-cs"/>
              </a:rPr>
              <a:t>Title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E0ED41-C294-7284-9E65-354419E9A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F3193668-BCDB-56B7-8BA3-3DB2A257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42900" y="-905172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Title slide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8" y="1586383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7F74BA0-A5F0-84A4-45B9-4C557C965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60235AD-A475-C768-3FE6-9A68361F7B80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F766B94-827E-C2DB-219B-E072632C8E09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14" name="Freeform 11">
            <a:extLst>
              <a:ext uri="{FF2B5EF4-FFF2-40B4-BE49-F238E27FC236}">
                <a16:creationId xmlns:a16="http://schemas.microsoft.com/office/drawing/2014/main" id="{D07E10B2-E3B0-75D0-B26F-EF23467C2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657" y="4626169"/>
            <a:ext cx="12523736" cy="5854578"/>
          </a:xfrm>
          <a:custGeom>
            <a:avLst/>
            <a:gdLst/>
            <a:ahLst/>
            <a:cxnLst/>
            <a:rect l="l" t="t" r="r" b="b"/>
            <a:pathLst>
              <a:path w="7315200" h="2962656">
                <a:moveTo>
                  <a:pt x="0" y="0"/>
                </a:moveTo>
                <a:lnTo>
                  <a:pt x="7315200" y="0"/>
                </a:lnTo>
                <a:lnTo>
                  <a:pt x="7315200" y="2962656"/>
                </a:lnTo>
                <a:lnTo>
                  <a:pt x="0" y="29626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1C1D725-7E9C-E2CB-2466-491F3843D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Question slide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6254EC-B89C-41E3-9A64-3522F630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3FFAE0-378E-80AE-63AF-718EACB37743}"/>
              </a:ext>
            </a:extLst>
          </p:cNvPr>
          <p:cNvSpPr txBox="1"/>
          <p:nvPr/>
        </p:nvSpPr>
        <p:spPr>
          <a:xfrm>
            <a:off x="771526" y="-67791"/>
            <a:ext cx="121729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DB3C14E4-D79A-695B-4158-5FAC9E644D5D}"/>
              </a:ext>
            </a:extLst>
          </p:cNvPr>
          <p:cNvSpPr txBox="1"/>
          <p:nvPr/>
        </p:nvSpPr>
        <p:spPr>
          <a:xfrm>
            <a:off x="1071758" y="2263180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542573A5-20F6-766C-F96B-C5238F0BF96B}"/>
              </a:ext>
            </a:extLst>
          </p:cNvPr>
          <p:cNvSpPr txBox="1"/>
          <p:nvPr/>
        </p:nvSpPr>
        <p:spPr>
          <a:xfrm>
            <a:off x="1071758" y="3323349"/>
            <a:ext cx="11572482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Is there a question you want to ask the class?</a:t>
            </a:r>
            <a:endParaRPr lang="en-US" sz="2625" dirty="0">
              <a:latin typeface="Candara" panose="020E0502030303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6926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8" y="1586383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14" name="Freeform 7">
            <a:extLst>
              <a:ext uri="{FF2B5EF4-FFF2-40B4-BE49-F238E27FC236}">
                <a16:creationId xmlns:a16="http://schemas.microsoft.com/office/drawing/2014/main" id="{2395EFFA-C14C-A2BB-9DB4-9506F8347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99711" y="7370375"/>
            <a:ext cx="3844619" cy="3128559"/>
          </a:xfrm>
          <a:custGeom>
            <a:avLst/>
            <a:gdLst/>
            <a:ahLst/>
            <a:cxnLst/>
            <a:rect l="l" t="t" r="r" b="b"/>
            <a:pathLst>
              <a:path w="10113180" h="8229600">
                <a:moveTo>
                  <a:pt x="0" y="0"/>
                </a:moveTo>
                <a:lnTo>
                  <a:pt x="10113180" y="0"/>
                </a:lnTo>
                <a:lnTo>
                  <a:pt x="101131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350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18A0472C-F785-A750-67CB-8BCF2BC46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4084" y="6007599"/>
            <a:ext cx="3179820" cy="4684819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35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B8BAA-3B79-5E65-0CF0-18837000D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Text-based slide 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34F40-417C-5758-F8C8-36C77C17F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E972C8-C306-EC5A-C5C4-A10AD0329DDB}"/>
              </a:ext>
            </a:extLst>
          </p:cNvPr>
          <p:cNvSpPr txBox="1"/>
          <p:nvPr/>
        </p:nvSpPr>
        <p:spPr>
          <a:xfrm>
            <a:off x="771526" y="-67791"/>
            <a:ext cx="121729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50EA3868-216E-63CE-D563-A630E51C8D66}"/>
              </a:ext>
            </a:extLst>
          </p:cNvPr>
          <p:cNvSpPr txBox="1"/>
          <p:nvPr/>
        </p:nvSpPr>
        <p:spPr>
          <a:xfrm>
            <a:off x="1071758" y="2263180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EC454270-97FE-EA38-5BD4-834C1D9DF1A1}"/>
              </a:ext>
            </a:extLst>
          </p:cNvPr>
          <p:cNvSpPr txBox="1"/>
          <p:nvPr/>
        </p:nvSpPr>
        <p:spPr>
          <a:xfrm>
            <a:off x="1071758" y="3323349"/>
            <a:ext cx="11572482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Add your text here 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1965001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8" y="1586383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24BF4C52-9B3B-60C6-8305-8A9275D22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A5B291E-A341-031B-AD94-22B9B68D9ED6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E0923F49-3FEA-1B7D-8BA1-2853F9B8A792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27" name="TextBox 14">
            <a:extLst>
              <a:ext uri="{FF2B5EF4-FFF2-40B4-BE49-F238E27FC236}">
                <a16:creationId xmlns:a16="http://schemas.microsoft.com/office/drawing/2014/main" id="{41C48FA7-8E41-9F60-3FF3-0A81525D37BE}"/>
              </a:ext>
            </a:extLst>
          </p:cNvPr>
          <p:cNvSpPr txBox="1"/>
          <p:nvPr/>
        </p:nvSpPr>
        <p:spPr>
          <a:xfrm>
            <a:off x="1071758" y="2329225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0B5B2B97-E9BC-8247-3F1D-939DF9D0C67E}"/>
              </a:ext>
            </a:extLst>
          </p:cNvPr>
          <p:cNvSpPr txBox="1"/>
          <p:nvPr/>
        </p:nvSpPr>
        <p:spPr>
          <a:xfrm>
            <a:off x="1071759" y="3389393"/>
            <a:ext cx="3247960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This slide could work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 well to break down a difficult concept </a:t>
            </a:r>
            <a:endParaRPr lang="en-US" sz="2625" dirty="0">
              <a:latin typeface="Candara" panose="020E0502030303020204" pitchFamily="34" charset="0"/>
            </a:endParaRPr>
          </a:p>
        </p:txBody>
      </p:sp>
      <p:graphicFrame>
        <p:nvGraphicFramePr>
          <p:cNvPr id="7" name="Diagram 6" descr="A diagram with a pyramid and text boxes stacked up on the right">
            <a:extLst>
              <a:ext uri="{FF2B5EF4-FFF2-40B4-BE49-F238E27FC236}">
                <a16:creationId xmlns:a16="http://schemas.microsoft.com/office/drawing/2014/main" id="{E4681D4F-28C2-2E36-BF8A-8144C8021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015007"/>
              </p:ext>
            </p:extLst>
          </p:nvPr>
        </p:nvGraphicFramePr>
        <p:xfrm>
          <a:off x="4008477" y="2266138"/>
          <a:ext cx="8632097" cy="5754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232A12F4-41B0-7F5B-1C66-3055A0B70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Diagram slide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EFFE09-8D4B-294C-87F9-F271B3324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8" y="1586383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EE35625-FA27-EBE0-00FB-07FDBFD5E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" y="3090516"/>
            <a:ext cx="11509577" cy="76696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04033C1-3863-C4BA-3CDB-B2E162E15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Text-based slide 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6D3BCE-9241-2DD9-D06F-B6DE31F97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8D896B-4B83-8967-FD6A-417ADE33F651}"/>
              </a:ext>
            </a:extLst>
          </p:cNvPr>
          <p:cNvSpPr txBox="1"/>
          <p:nvPr/>
        </p:nvSpPr>
        <p:spPr>
          <a:xfrm>
            <a:off x="771526" y="-67791"/>
            <a:ext cx="121729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54A8287B-BC6C-1F2C-54DC-EE9CB4DC82AC}"/>
              </a:ext>
            </a:extLst>
          </p:cNvPr>
          <p:cNvSpPr txBox="1"/>
          <p:nvPr/>
        </p:nvSpPr>
        <p:spPr>
          <a:xfrm>
            <a:off x="1071758" y="2263180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281920FD-19DA-3F71-29BD-81C7A2E21201}"/>
              </a:ext>
            </a:extLst>
          </p:cNvPr>
          <p:cNvSpPr txBox="1"/>
          <p:nvPr/>
        </p:nvSpPr>
        <p:spPr>
          <a:xfrm>
            <a:off x="1071758" y="3323349"/>
            <a:ext cx="11572482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Add your text here 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62514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8" y="1586383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AB36A251-1BFA-C60E-549E-D3699516C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97400" y="1903140"/>
            <a:ext cx="8065256" cy="8208912"/>
          </a:xfrm>
          <a:custGeom>
            <a:avLst/>
            <a:gdLst/>
            <a:ahLst/>
            <a:cxnLst/>
            <a:rect l="l" t="t" r="r" b="b"/>
            <a:pathLst>
              <a:path w="8085582" h="8229600">
                <a:moveTo>
                  <a:pt x="0" y="0"/>
                </a:moveTo>
                <a:lnTo>
                  <a:pt x="8085582" y="0"/>
                </a:lnTo>
                <a:lnTo>
                  <a:pt x="80855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35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C0E469-D193-E5ED-B7A8-EDD4B002D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Activity slide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1FFC70-5556-4CC6-8264-F5A7F4641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011BD9A8-3560-9D92-E3C0-7BF3E66B4F91}"/>
              </a:ext>
            </a:extLst>
          </p:cNvPr>
          <p:cNvSpPr txBox="1"/>
          <p:nvPr/>
        </p:nvSpPr>
        <p:spPr>
          <a:xfrm>
            <a:off x="771526" y="-67791"/>
            <a:ext cx="121729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3F8BC1E3-280B-9D01-D25F-F56FC34E9FC9}"/>
              </a:ext>
            </a:extLst>
          </p:cNvPr>
          <p:cNvSpPr txBox="1"/>
          <p:nvPr/>
        </p:nvSpPr>
        <p:spPr>
          <a:xfrm>
            <a:off x="771526" y="2263180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FC403081-E611-B826-7CC0-CDB82A4A9EB5}"/>
              </a:ext>
            </a:extLst>
          </p:cNvPr>
          <p:cNvSpPr txBox="1"/>
          <p:nvPr/>
        </p:nvSpPr>
        <p:spPr>
          <a:xfrm>
            <a:off x="771526" y="3323349"/>
            <a:ext cx="2774106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Is there an activity you want to leave with the class?</a:t>
            </a:r>
            <a:endParaRPr lang="en-US" sz="2625" dirty="0">
              <a:latin typeface="Candara" panose="020E0502030303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5298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hand holding a white heart-shaped piece of paper">
            <a:extLst>
              <a:ext uri="{FF2B5EF4-FFF2-40B4-BE49-F238E27FC236}">
                <a16:creationId xmlns:a16="http://schemas.microsoft.com/office/drawing/2014/main" id="{D0B986DC-2808-9CCC-F8C1-DC5BF875D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" b="9400"/>
          <a:stretch/>
        </p:blipFill>
        <p:spPr>
          <a:xfrm>
            <a:off x="305614" y="1586377"/>
            <a:ext cx="13142056" cy="7114240"/>
          </a:xfrm>
          <a:prstGeom prst="roundRect">
            <a:avLst/>
          </a:prstGeom>
          <a:ln w="57150">
            <a:solidFill>
              <a:schemeClr val="bg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C28F80F-265E-BB19-34DC-F0CCF915B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Image slide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44329F-6F58-17D1-4C1D-CC5C7D76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4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8" y="1586383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5" name="Freeform 6">
            <a:extLst>
              <a:ext uri="{FF2B5EF4-FFF2-40B4-BE49-F238E27FC236}">
                <a16:creationId xmlns:a16="http://schemas.microsoft.com/office/drawing/2014/main" id="{1AFD67BC-C67A-D149-788D-2E538FB7D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32" y="6840478"/>
            <a:ext cx="6317477" cy="3703622"/>
          </a:xfrm>
          <a:custGeom>
            <a:avLst/>
            <a:gdLst/>
            <a:ahLst/>
            <a:cxnLst/>
            <a:rect l="l" t="t" r="r" b="b"/>
            <a:pathLst>
              <a:path w="14037697" h="8229600">
                <a:moveTo>
                  <a:pt x="0" y="0"/>
                </a:moveTo>
                <a:lnTo>
                  <a:pt x="14037698" y="0"/>
                </a:lnTo>
                <a:lnTo>
                  <a:pt x="1403769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35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B1B4612-DF5F-AABC-A031-1D5C43890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Text-based slide 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EA2C6C-7300-381F-73FB-EC808CFE4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7E6D06AB-1AB8-5DD1-2EAB-F52FF641B896}"/>
              </a:ext>
            </a:extLst>
          </p:cNvPr>
          <p:cNvSpPr txBox="1"/>
          <p:nvPr/>
        </p:nvSpPr>
        <p:spPr>
          <a:xfrm>
            <a:off x="771526" y="-67791"/>
            <a:ext cx="121729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Plenary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26E6BD97-C9C5-FF61-CBBC-248BF55DCB48}"/>
              </a:ext>
            </a:extLst>
          </p:cNvPr>
          <p:cNvSpPr txBox="1"/>
          <p:nvPr/>
        </p:nvSpPr>
        <p:spPr>
          <a:xfrm>
            <a:off x="1071758" y="2263180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What have you learned?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A5CC6C60-2711-6AD8-68A1-82B8FE91FABA}"/>
              </a:ext>
            </a:extLst>
          </p:cNvPr>
          <p:cNvSpPr txBox="1"/>
          <p:nvPr/>
        </p:nvSpPr>
        <p:spPr>
          <a:xfrm>
            <a:off x="1071758" y="3323349"/>
            <a:ext cx="11572482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Add your text here 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2690942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he Salvation Army red shield logo, with the tagline 'Love God Love Others'">
            <a:extLst>
              <a:ext uri="{FF2B5EF4-FFF2-40B4-BE49-F238E27FC236}">
                <a16:creationId xmlns:a16="http://schemas.microsoft.com/office/drawing/2014/main" id="{89C03A12-04FB-D5FA-B99F-B17A6F132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36" y="3319426"/>
            <a:ext cx="7808330" cy="364815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C386140-C749-6FD9-F1A6-6430FF4ABB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898326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26392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8" y="1586383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9" name="Freeform 13">
            <a:extLst>
              <a:ext uri="{FF2B5EF4-FFF2-40B4-BE49-F238E27FC236}">
                <a16:creationId xmlns:a16="http://schemas.microsoft.com/office/drawing/2014/main" id="{A0479F28-2665-F341-7075-BB4EC3CD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62" y="3006095"/>
            <a:ext cx="5735803" cy="7751083"/>
          </a:xfrm>
          <a:custGeom>
            <a:avLst/>
            <a:gdLst/>
            <a:ahLst/>
            <a:cxnLst/>
            <a:rect l="l" t="t" r="r" b="b"/>
            <a:pathLst>
              <a:path w="3044952" h="4114800">
                <a:moveTo>
                  <a:pt x="0" y="0"/>
                </a:moveTo>
                <a:lnTo>
                  <a:pt x="3044952" y="0"/>
                </a:lnTo>
                <a:lnTo>
                  <a:pt x="30449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35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BD65F08-8A2D-0B27-BE04-E27F3F2D7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5332" y="2010085"/>
            <a:ext cx="7473348" cy="6193848"/>
          </a:xfrm>
          <a:prstGeom prst="roundRect">
            <a:avLst/>
          </a:prstGeom>
          <a:solidFill>
            <a:srgbClr val="FBEEEB"/>
          </a:solidFill>
          <a:ln w="57150">
            <a:solidFill>
              <a:srgbClr val="E37B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968BFD0F-68A6-5E43-7BD9-5E4C4B4866F3}"/>
              </a:ext>
            </a:extLst>
          </p:cNvPr>
          <p:cNvSpPr txBox="1"/>
          <p:nvPr/>
        </p:nvSpPr>
        <p:spPr>
          <a:xfrm>
            <a:off x="5991387" y="2313599"/>
            <a:ext cx="6483237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Today we will…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5B399DDB-9B6E-7707-6499-0A4AF6139668}"/>
              </a:ext>
            </a:extLst>
          </p:cNvPr>
          <p:cNvSpPr txBox="1"/>
          <p:nvPr/>
        </p:nvSpPr>
        <p:spPr>
          <a:xfrm>
            <a:off x="5991387" y="3373770"/>
            <a:ext cx="6483237" cy="282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Add your text here 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  <a:p>
            <a:endParaRPr lang="en-US" sz="2625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Maybe some bullet points?</a:t>
            </a:r>
          </a:p>
          <a:p>
            <a:endParaRPr lang="en-US" sz="2625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1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2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3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BED590-6CC6-0135-F435-4A55B3687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Learning objectives slide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61E6FF-2E9B-90BF-C7C6-3C96777B0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79FBE248-EDD5-8DD6-4DB4-1DCB4F5E80C2}"/>
              </a:ext>
            </a:extLst>
          </p:cNvPr>
          <p:cNvSpPr txBox="1"/>
          <p:nvPr/>
        </p:nvSpPr>
        <p:spPr>
          <a:xfrm>
            <a:off x="771526" y="-67791"/>
            <a:ext cx="121729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43859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8" y="1586383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F2265FC-6EE4-2B1E-2ED3-B662B0160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E47ABAF-D427-A67E-B647-5D0016C9B49D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3BDD384-B14A-F37F-2CBB-F88578BEBFCA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006" y="6915150"/>
            <a:ext cx="3526438" cy="3772965"/>
          </a:xfrm>
          <a:custGeom>
            <a:avLst/>
            <a:gdLst/>
            <a:ahLst/>
            <a:cxnLst/>
            <a:rect l="l" t="t" r="r" b="b"/>
            <a:pathLst>
              <a:path w="8553772" h="8910180">
                <a:moveTo>
                  <a:pt x="0" y="0"/>
                </a:moveTo>
                <a:lnTo>
                  <a:pt x="8553772" y="0"/>
                </a:lnTo>
                <a:lnTo>
                  <a:pt x="8553772" y="8910180"/>
                </a:lnTo>
                <a:lnTo>
                  <a:pt x="0" y="891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350"/>
          </a:p>
        </p:txBody>
      </p:sp>
      <p:sp>
        <p:nvSpPr>
          <p:cNvPr id="9" name="TextBox 9"/>
          <p:cNvSpPr txBox="1"/>
          <p:nvPr/>
        </p:nvSpPr>
        <p:spPr>
          <a:xfrm>
            <a:off x="771526" y="-67791"/>
            <a:ext cx="121729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B34DC6CE-413F-6B57-5810-D1E7110BEBAE}"/>
              </a:ext>
            </a:extLst>
          </p:cNvPr>
          <p:cNvSpPr txBox="1"/>
          <p:nvPr/>
        </p:nvSpPr>
        <p:spPr>
          <a:xfrm>
            <a:off x="1071758" y="2263180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9085B76D-8C72-FB4F-967A-255871DFC68B}"/>
              </a:ext>
            </a:extLst>
          </p:cNvPr>
          <p:cNvSpPr txBox="1"/>
          <p:nvPr/>
        </p:nvSpPr>
        <p:spPr>
          <a:xfrm>
            <a:off x="1071758" y="3323349"/>
            <a:ext cx="11572482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Add your text here 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B99D686-297E-8838-ED34-221C25B0A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898326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Text-based slide 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FACE90-6855-2591-7217-586203E9D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0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8" y="1586383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903E768-FB8F-2CBF-78F5-ED008128A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F21EE85-AC7E-A381-E666-734F08C226EF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7B6AAC8-6E7F-3097-84A0-E959CA252690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1E5B47B-6234-51CB-3F3E-0605CD76E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6270" y="606997"/>
            <a:ext cx="8196683" cy="3528392"/>
          </a:xfrm>
          <a:prstGeom prst="wedgeRoundRectCallout">
            <a:avLst>
              <a:gd name="adj1" fmla="val -40721"/>
              <a:gd name="adj2" fmla="val 92349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613A1E9-46B2-C91B-A35A-2513C2131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44" y="4938964"/>
            <a:ext cx="5642712" cy="6037184"/>
          </a:xfrm>
          <a:custGeom>
            <a:avLst/>
            <a:gdLst/>
            <a:ahLst/>
            <a:cxnLst/>
            <a:rect l="l" t="t" r="r" b="b"/>
            <a:pathLst>
              <a:path w="8553772" h="8910180">
                <a:moveTo>
                  <a:pt x="0" y="0"/>
                </a:moveTo>
                <a:lnTo>
                  <a:pt x="8553772" y="0"/>
                </a:lnTo>
                <a:lnTo>
                  <a:pt x="8553772" y="8910180"/>
                </a:lnTo>
                <a:lnTo>
                  <a:pt x="0" y="891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350"/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900E018A-E774-435B-EEFB-8AC48468D80B}"/>
              </a:ext>
            </a:extLst>
          </p:cNvPr>
          <p:cNvSpPr txBox="1"/>
          <p:nvPr/>
        </p:nvSpPr>
        <p:spPr>
          <a:xfrm>
            <a:off x="4402200" y="987025"/>
            <a:ext cx="7344816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Add your text here 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  <a:p>
            <a:endParaRPr lang="en-US" sz="2625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‘Maybe to introduce a question?’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9AB6E4C-FEE1-7D95-D801-5328AED5F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Speech bubble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EEFCC7-BF6B-A07C-D7CB-CC3A16E67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6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8" y="1586383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C2470FC4-0A30-B760-7554-E61E661D0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2A752E5-C979-E0B7-BEE2-62F7E346933D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874D2C64-4771-CAA2-A843-D0895F75C7F1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DE3AF0-DDAE-737E-2C7F-E74157585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245" y="6215862"/>
            <a:ext cx="5479253" cy="4616270"/>
            <a:chOff x="453582" y="6172200"/>
            <a:chExt cx="4884036" cy="4114800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A9770BFC-EB7D-A467-E8C3-C9106E06EBDE}"/>
                </a:ext>
              </a:extLst>
            </p:cNvPr>
            <p:cNvSpPr/>
            <p:nvPr/>
          </p:nvSpPr>
          <p:spPr>
            <a:xfrm>
              <a:off x="453582" y="6172200"/>
              <a:ext cx="4884036" cy="4114800"/>
            </a:xfrm>
            <a:custGeom>
              <a:avLst/>
              <a:gdLst/>
              <a:ahLst/>
              <a:cxnLst/>
              <a:rect l="l" t="t" r="r" b="b"/>
              <a:pathLst>
                <a:path w="4884036" h="4114800">
                  <a:moveTo>
                    <a:pt x="0" y="0"/>
                  </a:moveTo>
                  <a:lnTo>
                    <a:pt x="4884036" y="0"/>
                  </a:lnTo>
                  <a:lnTo>
                    <a:pt x="488403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350" dirty="0"/>
            </a:p>
          </p:txBody>
        </p:sp>
        <p:pic>
          <p:nvPicPr>
            <p:cNvPr id="6" name="Picture 5" descr="A red shield with white text&#10;&#10;Description automatically generated">
              <a:extLst>
                <a:ext uri="{FF2B5EF4-FFF2-40B4-BE49-F238E27FC236}">
                  <a16:creationId xmlns:a16="http://schemas.microsoft.com/office/drawing/2014/main" id="{28F7755D-3CCC-871E-E86C-AD76EBC14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8904683"/>
              <a:ext cx="457200" cy="514289"/>
            </a:xfrm>
            <a:prstGeom prst="rect">
              <a:avLst/>
            </a:prstGeom>
          </p:spPr>
        </p:pic>
        <p:pic>
          <p:nvPicPr>
            <p:cNvPr id="7" name="Picture 6" descr="A red shield with white text&#10;&#10;Description automatically generated">
              <a:extLst>
                <a:ext uri="{FF2B5EF4-FFF2-40B4-BE49-F238E27FC236}">
                  <a16:creationId xmlns:a16="http://schemas.microsoft.com/office/drawing/2014/main" id="{467F15EF-B827-76EC-3DA8-B98B63A4C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391" y="8647539"/>
              <a:ext cx="457200" cy="514289"/>
            </a:xfrm>
            <a:prstGeom prst="rect">
              <a:avLst/>
            </a:prstGeom>
          </p:spPr>
        </p:pic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824B1206-D5AD-2966-4136-CDAF9B6F6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Text-based slide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C720E5-C73D-429B-22D3-EDEB545E9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C1673AF9-2BD4-052D-3DD9-6BEA8E143B82}"/>
              </a:ext>
            </a:extLst>
          </p:cNvPr>
          <p:cNvSpPr txBox="1"/>
          <p:nvPr/>
        </p:nvSpPr>
        <p:spPr>
          <a:xfrm>
            <a:off x="771526" y="-67791"/>
            <a:ext cx="121729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4F99BEAB-4BC4-6F13-334A-C2132DFE11A3}"/>
              </a:ext>
            </a:extLst>
          </p:cNvPr>
          <p:cNvSpPr txBox="1"/>
          <p:nvPr/>
        </p:nvSpPr>
        <p:spPr>
          <a:xfrm>
            <a:off x="1071758" y="2263180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7CDB28A4-3B09-BE13-690C-D5868A79F604}"/>
              </a:ext>
            </a:extLst>
          </p:cNvPr>
          <p:cNvSpPr txBox="1"/>
          <p:nvPr/>
        </p:nvSpPr>
        <p:spPr>
          <a:xfrm>
            <a:off x="1071758" y="3323349"/>
            <a:ext cx="11572482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Add your text here 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416221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8" y="1586383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24BF4C52-9B3B-60C6-8305-8A9275D22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A5B291E-A341-031B-AD94-22B9B68D9ED6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E0923F49-3FEA-1B7D-8BA1-2853F9B8A792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27" name="TextBox 14">
            <a:extLst>
              <a:ext uri="{FF2B5EF4-FFF2-40B4-BE49-F238E27FC236}">
                <a16:creationId xmlns:a16="http://schemas.microsoft.com/office/drawing/2014/main" id="{41C48FA7-8E41-9F60-3FF3-0A81525D37BE}"/>
              </a:ext>
            </a:extLst>
          </p:cNvPr>
          <p:cNvSpPr txBox="1"/>
          <p:nvPr/>
        </p:nvSpPr>
        <p:spPr>
          <a:xfrm>
            <a:off x="1071758" y="2329225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0B5B2B97-E9BC-8247-3F1D-939DF9D0C67E}"/>
              </a:ext>
            </a:extLst>
          </p:cNvPr>
          <p:cNvSpPr txBox="1"/>
          <p:nvPr/>
        </p:nvSpPr>
        <p:spPr>
          <a:xfrm>
            <a:off x="1071759" y="3389393"/>
            <a:ext cx="3247960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This slide could work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 well to break down a difficult concept </a:t>
            </a:r>
            <a:endParaRPr lang="en-US" sz="2625" dirty="0">
              <a:latin typeface="Candara" panose="020E0502030303020204" pitchFamily="34" charset="0"/>
            </a:endParaRPr>
          </a:p>
        </p:txBody>
      </p:sp>
      <p:graphicFrame>
        <p:nvGraphicFramePr>
          <p:cNvPr id="14" name="Diagram 13" descr="A diagram with a central, large circle and smaller circles attached with lines">
            <a:extLst>
              <a:ext uri="{FF2B5EF4-FFF2-40B4-BE49-F238E27FC236}">
                <a16:creationId xmlns:a16="http://schemas.microsoft.com/office/drawing/2014/main" id="{4FEF63CA-B26D-CC82-E65D-81A137B31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157944"/>
              </p:ext>
            </p:extLst>
          </p:nvPr>
        </p:nvGraphicFramePr>
        <p:xfrm>
          <a:off x="2698444" y="2340701"/>
          <a:ext cx="11234343" cy="5778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0FE3DE9E-CE7A-2AF5-C251-833DF153C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76564" y="4061655"/>
            <a:ext cx="1566174" cy="2336738"/>
            <a:chOff x="-5185592" y="708623"/>
            <a:chExt cx="2016224" cy="3066726"/>
          </a:xfrm>
          <a:solidFill>
            <a:srgbClr val="FFFFFF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72DE4C-D304-B1E2-649F-F2CCA1CB3911}"/>
                </a:ext>
              </a:extLst>
            </p:cNvPr>
            <p:cNvSpPr/>
            <p:nvPr/>
          </p:nvSpPr>
          <p:spPr>
            <a:xfrm>
              <a:off x="-5185592" y="1471092"/>
              <a:ext cx="2016224" cy="491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CB7F0D0-D226-5085-7535-7A13BF1A3658}"/>
                </a:ext>
              </a:extLst>
            </p:cNvPr>
            <p:cNvSpPr/>
            <p:nvPr/>
          </p:nvSpPr>
          <p:spPr>
            <a:xfrm rot="5400000">
              <a:off x="-5710845" y="1996345"/>
              <a:ext cx="3066726" cy="491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0F6B249A-BE99-A01D-7C56-6A785F03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Diagram slide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F7EC0-083D-4853-04E4-62B2637D2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5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8" y="1586383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5" name="Freeform 6">
            <a:extLst>
              <a:ext uri="{FF2B5EF4-FFF2-40B4-BE49-F238E27FC236}">
                <a16:creationId xmlns:a16="http://schemas.microsoft.com/office/drawing/2014/main" id="{10525668-9BD1-0DA6-E88E-65ED78E1F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4768" y="6544032"/>
            <a:ext cx="4328442" cy="3928060"/>
          </a:xfrm>
          <a:custGeom>
            <a:avLst/>
            <a:gdLst/>
            <a:ahLst/>
            <a:cxnLst/>
            <a:rect l="l" t="t" r="r" b="b"/>
            <a:pathLst>
              <a:path w="9068430" h="8229600">
                <a:moveTo>
                  <a:pt x="0" y="0"/>
                </a:moveTo>
                <a:lnTo>
                  <a:pt x="9068430" y="0"/>
                </a:lnTo>
                <a:lnTo>
                  <a:pt x="906843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35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EB652C-BD91-DBAA-A97A-EDF766929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Text-based slide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CE3CC0-DC3C-296A-3595-F36889B7C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556E4F53-7B56-E543-B372-5A48F83A1142}"/>
              </a:ext>
            </a:extLst>
          </p:cNvPr>
          <p:cNvSpPr txBox="1"/>
          <p:nvPr/>
        </p:nvSpPr>
        <p:spPr>
          <a:xfrm>
            <a:off x="771526" y="-67791"/>
            <a:ext cx="121729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B13D777C-91E8-84B1-3CA5-AE0F260F7B32}"/>
              </a:ext>
            </a:extLst>
          </p:cNvPr>
          <p:cNvSpPr txBox="1"/>
          <p:nvPr/>
        </p:nvSpPr>
        <p:spPr>
          <a:xfrm>
            <a:off x="1071758" y="2263180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4BDAF1C0-C8A2-0976-3E00-610335ABF48F}"/>
              </a:ext>
            </a:extLst>
          </p:cNvPr>
          <p:cNvSpPr txBox="1"/>
          <p:nvPr/>
        </p:nvSpPr>
        <p:spPr>
          <a:xfrm>
            <a:off x="1071758" y="3323349"/>
            <a:ext cx="11572482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Add your text here 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55269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8" y="1586383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D8C1974A-6756-0F4B-59FF-96288697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4BCDBFD-0FFF-E3E1-BCE8-B982246F6803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E9F34CE9-A0E7-206E-CF48-6B1E99156462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10" name="TextBox 14">
            <a:extLst>
              <a:ext uri="{FF2B5EF4-FFF2-40B4-BE49-F238E27FC236}">
                <a16:creationId xmlns:a16="http://schemas.microsoft.com/office/drawing/2014/main" id="{30EB343B-DBB9-3AA4-05FC-D13098DA7BAF}"/>
              </a:ext>
            </a:extLst>
          </p:cNvPr>
          <p:cNvSpPr txBox="1"/>
          <p:nvPr/>
        </p:nvSpPr>
        <p:spPr>
          <a:xfrm>
            <a:off x="1071758" y="2329225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C2BC022C-4551-F3BC-D260-68095EF27578}"/>
              </a:ext>
            </a:extLst>
          </p:cNvPr>
          <p:cNvSpPr txBox="1"/>
          <p:nvPr/>
        </p:nvSpPr>
        <p:spPr>
          <a:xfrm>
            <a:off x="1071759" y="3389395"/>
            <a:ext cx="3595796" cy="2019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This slide could work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 well to display an image: simply right click on the image and select ‘Change Picture’ </a:t>
            </a:r>
            <a:endParaRPr lang="en-US" sz="2625" dirty="0">
              <a:latin typeface="Candara" panose="020E0502030303020204" pitchFamily="34" charset="0"/>
            </a:endParaRPr>
          </a:p>
        </p:txBody>
      </p:sp>
      <p:pic>
        <p:nvPicPr>
          <p:cNvPr id="14" name="Picture 13" descr="A hand holding a white heart-shaped piece of paper">
            <a:extLst>
              <a:ext uri="{FF2B5EF4-FFF2-40B4-BE49-F238E27FC236}">
                <a16:creationId xmlns:a16="http://schemas.microsoft.com/office/drawing/2014/main" id="{D0B986DC-2808-9CCC-F8C1-DC5BF875D1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r="4810"/>
          <a:stretch/>
        </p:blipFill>
        <p:spPr>
          <a:xfrm>
            <a:off x="4967787" y="2339940"/>
            <a:ext cx="7611060" cy="5614098"/>
          </a:xfrm>
          <a:prstGeom prst="roundRect">
            <a:avLst/>
          </a:prstGeom>
          <a:ln w="57150">
            <a:solidFill>
              <a:srgbClr val="E37B63"/>
            </a:solidFill>
          </a:ln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3282386B-5C85-B0CC-D09C-FF2FA5AE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Image slide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F1CF9-74FF-1961-0CA9-DB34A03D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618" y="1586383"/>
            <a:ext cx="13104769" cy="7114241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" y="2057400"/>
            <a:ext cx="12172950" cy="61722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37B63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4"/>
                </a:lnSpc>
              </a:pPr>
              <a:endParaRPr sz="1350"/>
            </a:p>
          </p:txBody>
        </p:sp>
      </p:grpSp>
      <p:sp>
        <p:nvSpPr>
          <p:cNvPr id="5" name="Freeform 12">
            <a:extLst>
              <a:ext uri="{FF2B5EF4-FFF2-40B4-BE49-F238E27FC236}">
                <a16:creationId xmlns:a16="http://schemas.microsoft.com/office/drawing/2014/main" id="{B68F67AE-8E06-F265-EBF0-D7C7E71D9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39" y="6437228"/>
            <a:ext cx="7420437" cy="4034863"/>
          </a:xfrm>
          <a:custGeom>
            <a:avLst/>
            <a:gdLst/>
            <a:ahLst/>
            <a:cxnLst/>
            <a:rect l="l" t="t" r="r" b="b"/>
            <a:pathLst>
              <a:path w="7315200" h="3977640">
                <a:moveTo>
                  <a:pt x="0" y="0"/>
                </a:moveTo>
                <a:lnTo>
                  <a:pt x="7315200" y="0"/>
                </a:lnTo>
                <a:lnTo>
                  <a:pt x="7315200" y="3977640"/>
                </a:lnTo>
                <a:lnTo>
                  <a:pt x="0" y="3977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35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54B31EE-A74A-DD49-6FE9-010E2794C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-905172"/>
            <a:ext cx="6172200" cy="8572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dirty="0"/>
              <a:t>Text-based slide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870AE1-BF4C-2403-F60D-CE911C596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1" y="8740430"/>
            <a:ext cx="1347392" cy="1515638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E51C51DA-16D6-BE44-43CF-F0556E75EFB3}"/>
              </a:ext>
            </a:extLst>
          </p:cNvPr>
          <p:cNvSpPr txBox="1"/>
          <p:nvPr/>
        </p:nvSpPr>
        <p:spPr>
          <a:xfrm>
            <a:off x="771526" y="-67791"/>
            <a:ext cx="121729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99C719CB-A6CF-075B-A836-8CA6BCA4EF90}"/>
              </a:ext>
            </a:extLst>
          </p:cNvPr>
          <p:cNvSpPr txBox="1"/>
          <p:nvPr/>
        </p:nvSpPr>
        <p:spPr>
          <a:xfrm>
            <a:off x="1071758" y="2263180"/>
            <a:ext cx="115724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6369C3B8-1C7F-1278-DF0E-A87C36D652D2}"/>
              </a:ext>
            </a:extLst>
          </p:cNvPr>
          <p:cNvSpPr txBox="1"/>
          <p:nvPr/>
        </p:nvSpPr>
        <p:spPr>
          <a:xfrm>
            <a:off x="1071758" y="3323349"/>
            <a:ext cx="11572482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25" dirty="0">
                <a:latin typeface="Candara" panose="020E0502030303020204" pitchFamily="34" charset="0"/>
              </a:rPr>
              <a:t>Add your text here </a:t>
            </a:r>
            <a:r>
              <a:rPr lang="en-US" sz="2625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347327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ble presentation" id="{0777499F-E0AA-4B23-BCA8-C40B08655BCB}" vid="{12EAD2E6-1C77-413A-A037-9CBE337F9F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TSA theme, Christian faith KS2</Template>
  <TotalTime>220</TotalTime>
  <Words>231</Words>
  <Application>Microsoft Office PowerPoint</Application>
  <PresentationFormat>Custom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Candara</vt:lpstr>
      <vt:lpstr>Arial</vt:lpstr>
      <vt:lpstr>Office Theme</vt:lpstr>
      <vt:lpstr>Title slide</vt:lpstr>
      <vt:lpstr>Learning objectives slide</vt:lpstr>
      <vt:lpstr>Text-based slide 1</vt:lpstr>
      <vt:lpstr>Speech bubble slide</vt:lpstr>
      <vt:lpstr>Text-based slide 2</vt:lpstr>
      <vt:lpstr>Diagram slide 1</vt:lpstr>
      <vt:lpstr>Text-based slide 3</vt:lpstr>
      <vt:lpstr>Image slide 1</vt:lpstr>
      <vt:lpstr>Text-based slide 4</vt:lpstr>
      <vt:lpstr>Question slide</vt:lpstr>
      <vt:lpstr>Text-based slide 5</vt:lpstr>
      <vt:lpstr>Diagram slide 2</vt:lpstr>
      <vt:lpstr>Text-based slide 6</vt:lpstr>
      <vt:lpstr>Activity slide</vt:lpstr>
      <vt:lpstr>Image slide 2</vt:lpstr>
      <vt:lpstr>Text-based slide 7</vt:lpstr>
      <vt:lpstr>End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Thorogood</dc:creator>
  <cp:lastModifiedBy>Fiona Johnson</cp:lastModifiedBy>
  <cp:revision>24</cp:revision>
  <dcterms:created xsi:type="dcterms:W3CDTF">2024-11-19T12:12:01Z</dcterms:created>
  <dcterms:modified xsi:type="dcterms:W3CDTF">2025-01-08T15:39:48Z</dcterms:modified>
  <dc:identifier>DAGCeOEIfms</dc:identifier>
</cp:coreProperties>
</file>