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4" r:id="rId2"/>
    <p:sldId id="260" r:id="rId3"/>
    <p:sldId id="257" r:id="rId4"/>
    <p:sldId id="259" r:id="rId5"/>
    <p:sldId id="263" r:id="rId6"/>
    <p:sldId id="261" r:id="rId7"/>
    <p:sldId id="262" r:id="rId8"/>
    <p:sldId id="265" r:id="rId9"/>
    <p:sldId id="264" r:id="rId10"/>
    <p:sldId id="266" r:id="rId11"/>
    <p:sldId id="270" r:id="rId12"/>
    <p:sldId id="268" r:id="rId13"/>
    <p:sldId id="271" r:id="rId14"/>
    <p:sldId id="269" r:id="rId15"/>
    <p:sldId id="273" r:id="rId16"/>
    <p:sldId id="267" r:id="rId17"/>
    <p:sldId id="272" r:id="rId18"/>
  </p:sldIdLst>
  <p:sldSz cx="13716000" cy="10287000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EEB"/>
    <a:srgbClr val="E37B63"/>
    <a:srgbClr val="E73137"/>
    <a:srgbClr val="FFFFFF"/>
    <a:srgbClr val="FFFFCC"/>
    <a:srgbClr val="E5D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>
      <p:cViewPr varScale="1">
        <p:scale>
          <a:sx n="102" d="100"/>
          <a:sy n="102" d="100"/>
        </p:scale>
        <p:origin x="2106" y="13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15090-9607-411C-B829-5F648B1BEEE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71B428-D91C-44F7-AB4D-95C7BCD4663E}">
      <dgm:prSet phldrT="[Text]"/>
      <dgm:spPr>
        <a:solidFill>
          <a:srgbClr val="E73137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081BF52A-5E31-4CCE-8C82-498A660A5278}" type="parTrans" cxnId="{DCEB3F94-7223-43A0-8179-7BA66BF0083B}">
      <dgm:prSet/>
      <dgm:spPr>
        <a:ln w="127000">
          <a:solidFill>
            <a:srgbClr val="E73137"/>
          </a:solidFill>
        </a:ln>
      </dgm:spPr>
      <dgm:t>
        <a:bodyPr/>
        <a:lstStyle/>
        <a:p>
          <a:endParaRPr lang="en-GB"/>
        </a:p>
      </dgm:t>
    </dgm:pt>
    <dgm:pt modelId="{AF221C16-07FF-412E-B609-8E1CF767B12C}" type="sibTrans" cxnId="{DCEB3F94-7223-43A0-8179-7BA66BF0083B}">
      <dgm:prSet/>
      <dgm:spPr/>
      <dgm:t>
        <a:bodyPr/>
        <a:lstStyle/>
        <a:p>
          <a:endParaRPr lang="en-GB"/>
        </a:p>
      </dgm:t>
    </dgm:pt>
    <dgm:pt modelId="{04799ACA-C36C-4EE6-B54F-D50DBD9CF85E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7E9D7C2-8E70-4539-B620-8A62F06484A3}" type="parTrans" cxnId="{6F2164BF-0941-4383-A2CE-4AE2A5F9A9A8}">
      <dgm:prSet/>
      <dgm:spPr/>
      <dgm:t>
        <a:bodyPr/>
        <a:lstStyle/>
        <a:p>
          <a:endParaRPr lang="en-GB"/>
        </a:p>
      </dgm:t>
    </dgm:pt>
    <dgm:pt modelId="{2440B480-8349-4AAD-BDE6-69B49C65DCA3}" type="sibTrans" cxnId="{6F2164BF-0941-4383-A2CE-4AE2A5F9A9A8}">
      <dgm:prSet/>
      <dgm:spPr/>
      <dgm:t>
        <a:bodyPr/>
        <a:lstStyle/>
        <a:p>
          <a:endParaRPr lang="en-GB"/>
        </a:p>
      </dgm:t>
    </dgm:pt>
    <dgm:pt modelId="{48F94C05-5F29-4DCB-9B2B-B94B65EBFFCD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C768F68-4E0E-4F72-8007-0A17781217B3}" type="parTrans" cxnId="{8761995C-FD9E-4CE0-BE2D-C3CB6C575F8D}">
      <dgm:prSet/>
      <dgm:spPr/>
      <dgm:t>
        <a:bodyPr/>
        <a:lstStyle/>
        <a:p>
          <a:endParaRPr lang="en-GB"/>
        </a:p>
      </dgm:t>
    </dgm:pt>
    <dgm:pt modelId="{D30835ED-8249-4F19-B062-FC531F470F54}" type="sibTrans" cxnId="{8761995C-FD9E-4CE0-BE2D-C3CB6C575F8D}">
      <dgm:prSet/>
      <dgm:spPr/>
      <dgm:t>
        <a:bodyPr/>
        <a:lstStyle/>
        <a:p>
          <a:endParaRPr lang="en-GB"/>
        </a:p>
      </dgm:t>
    </dgm:pt>
    <dgm:pt modelId="{E21EC404-E938-424C-BE99-7B9A49D2BF89}">
      <dgm:prSet phldrT="[Text]"/>
      <dgm:spPr>
        <a:solidFill>
          <a:srgbClr val="E73137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59A7A53A-DC51-4D82-9B67-7FEDBA52B48D}" type="parTrans" cxnId="{8C71B44F-E8CE-4846-A3CB-14924134B190}">
      <dgm:prSet/>
      <dgm:spPr>
        <a:ln w="127000">
          <a:solidFill>
            <a:srgbClr val="E73137"/>
          </a:solidFill>
        </a:ln>
      </dgm:spPr>
      <dgm:t>
        <a:bodyPr/>
        <a:lstStyle/>
        <a:p>
          <a:endParaRPr lang="en-GB"/>
        </a:p>
      </dgm:t>
    </dgm:pt>
    <dgm:pt modelId="{C04155FF-6526-4EA3-AA14-3617BDC27FDC}" type="sibTrans" cxnId="{8C71B44F-E8CE-4846-A3CB-14924134B190}">
      <dgm:prSet/>
      <dgm:spPr/>
      <dgm:t>
        <a:bodyPr/>
        <a:lstStyle/>
        <a:p>
          <a:endParaRPr lang="en-GB"/>
        </a:p>
      </dgm:t>
    </dgm:pt>
    <dgm:pt modelId="{5752003D-FA09-4C0B-B2AB-0D021F9D4D65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DA3CE21-C31D-40C4-8BE5-9E11BE6F3C7B}" type="parTrans" cxnId="{D89E50CC-F00C-4674-8268-F816FCFEA566}">
      <dgm:prSet/>
      <dgm:spPr/>
      <dgm:t>
        <a:bodyPr/>
        <a:lstStyle/>
        <a:p>
          <a:endParaRPr lang="en-GB"/>
        </a:p>
      </dgm:t>
    </dgm:pt>
    <dgm:pt modelId="{06A0D3B3-85D3-4694-95F6-7F74AFA1979F}" type="sibTrans" cxnId="{D89E50CC-F00C-4674-8268-F816FCFEA566}">
      <dgm:prSet/>
      <dgm:spPr/>
      <dgm:t>
        <a:bodyPr/>
        <a:lstStyle/>
        <a:p>
          <a:endParaRPr lang="en-GB"/>
        </a:p>
      </dgm:t>
    </dgm:pt>
    <dgm:pt modelId="{EABF594B-83B6-478B-915C-E76590B7ABF7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357B123-9967-4504-8FC2-B4DA80EA71CA}" type="parTrans" cxnId="{E6D80AC8-9AF8-4C27-9303-6A6C983D1F07}">
      <dgm:prSet/>
      <dgm:spPr/>
      <dgm:t>
        <a:bodyPr/>
        <a:lstStyle/>
        <a:p>
          <a:endParaRPr lang="en-GB"/>
        </a:p>
      </dgm:t>
    </dgm:pt>
    <dgm:pt modelId="{5C119B6A-2FB2-432F-8D92-F4156BCEC19F}" type="sibTrans" cxnId="{E6D80AC8-9AF8-4C27-9303-6A6C983D1F07}">
      <dgm:prSet/>
      <dgm:spPr/>
      <dgm:t>
        <a:bodyPr/>
        <a:lstStyle/>
        <a:p>
          <a:endParaRPr lang="en-GB"/>
        </a:p>
      </dgm:t>
    </dgm:pt>
    <dgm:pt modelId="{F611F982-213D-4E57-9EAD-3D58714BA3DB}">
      <dgm:prSet phldrT="[Text]"/>
      <dgm:spPr>
        <a:solidFill>
          <a:srgbClr val="E73137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6D74DD52-51E5-4D3F-A59A-24C4B83EE432}" type="parTrans" cxnId="{0155E398-425A-4A7A-98FB-7AA8FAD45022}">
      <dgm:prSet/>
      <dgm:spPr>
        <a:ln w="127000">
          <a:solidFill>
            <a:srgbClr val="E73137"/>
          </a:solidFill>
        </a:ln>
      </dgm:spPr>
      <dgm:t>
        <a:bodyPr/>
        <a:lstStyle/>
        <a:p>
          <a:endParaRPr lang="en-GB"/>
        </a:p>
      </dgm:t>
    </dgm:pt>
    <dgm:pt modelId="{535363E7-F6D7-431B-B5E3-FDDDB7C18BE3}" type="sibTrans" cxnId="{0155E398-425A-4A7A-98FB-7AA8FAD45022}">
      <dgm:prSet/>
      <dgm:spPr/>
      <dgm:t>
        <a:bodyPr/>
        <a:lstStyle/>
        <a:p>
          <a:endParaRPr lang="en-GB"/>
        </a:p>
      </dgm:t>
    </dgm:pt>
    <dgm:pt modelId="{60773A7B-E2CE-4157-B714-9D6B07236C94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FA6784D-F85A-4EF8-A719-FDE3C91AF1BA}" type="parTrans" cxnId="{96119807-53E7-4343-9EEE-A53225BB2E39}">
      <dgm:prSet/>
      <dgm:spPr/>
      <dgm:t>
        <a:bodyPr/>
        <a:lstStyle/>
        <a:p>
          <a:endParaRPr lang="en-GB"/>
        </a:p>
      </dgm:t>
    </dgm:pt>
    <dgm:pt modelId="{89CCE450-ABB8-44CC-8BF9-E53D21FFF5FE}" type="sibTrans" cxnId="{96119807-53E7-4343-9EEE-A53225BB2E39}">
      <dgm:prSet/>
      <dgm:spPr/>
      <dgm:t>
        <a:bodyPr/>
        <a:lstStyle/>
        <a:p>
          <a:endParaRPr lang="en-GB"/>
        </a:p>
      </dgm:t>
    </dgm:pt>
    <dgm:pt modelId="{FF5284CE-E777-4195-80ED-3843929C3BD1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7DE2547D-2B03-4A0D-9AE4-C4047E59E73C}" type="parTrans" cxnId="{A112A509-5F36-4D77-AF02-A9A6B26A91AA}">
      <dgm:prSet/>
      <dgm:spPr/>
      <dgm:t>
        <a:bodyPr/>
        <a:lstStyle/>
        <a:p>
          <a:endParaRPr lang="en-GB"/>
        </a:p>
      </dgm:t>
    </dgm:pt>
    <dgm:pt modelId="{B0389745-BBCE-4F1F-A5E8-947A6FD220C6}" type="sibTrans" cxnId="{A112A509-5F36-4D77-AF02-A9A6B26A91AA}">
      <dgm:prSet/>
      <dgm:spPr/>
      <dgm:t>
        <a:bodyPr/>
        <a:lstStyle/>
        <a:p>
          <a:endParaRPr lang="en-GB"/>
        </a:p>
      </dgm:t>
    </dgm:pt>
    <dgm:pt modelId="{6858F1B0-F787-44BF-B044-3E4E4156EF29}" type="pres">
      <dgm:prSet presAssocID="{28A15090-9607-411C-B829-5F648B1BEEE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52B72B5-AF17-43B4-BFCD-E1F2F48478C6}" type="pres">
      <dgm:prSet presAssocID="{28A15090-9607-411C-B829-5F648B1BEEEC}" presName="cycle" presStyleCnt="0"/>
      <dgm:spPr/>
    </dgm:pt>
    <dgm:pt modelId="{73D2FE70-C45F-4B5F-8D37-455307537791}" type="pres">
      <dgm:prSet presAssocID="{28A15090-9607-411C-B829-5F648B1BEEEC}" presName="centerShape" presStyleCnt="0"/>
      <dgm:spPr/>
    </dgm:pt>
    <dgm:pt modelId="{85C2776F-CE6D-49B4-AA9F-D751FAA2892D}" type="pres">
      <dgm:prSet presAssocID="{28A15090-9607-411C-B829-5F648B1BEEEC}" presName="connSite" presStyleLbl="node1" presStyleIdx="0" presStyleCnt="4"/>
      <dgm:spPr/>
    </dgm:pt>
    <dgm:pt modelId="{705E31B6-8D1A-4E8F-A093-37E26131B79F}" type="pres">
      <dgm:prSet presAssocID="{28A15090-9607-411C-B829-5F648B1BEEEC}" presName="visible" presStyleLbl="node1" presStyleIdx="0" presStyleCnt="4"/>
      <dgm:spPr>
        <a:solidFill>
          <a:srgbClr val="E73137"/>
        </a:solidFill>
        <a:ln w="127000">
          <a:solidFill>
            <a:srgbClr val="E73137"/>
          </a:solidFill>
        </a:ln>
      </dgm:spPr>
    </dgm:pt>
    <dgm:pt modelId="{E5839B20-0AF9-4DDA-A5AF-75621F6C3D12}" type="pres">
      <dgm:prSet presAssocID="{081BF52A-5E31-4CCE-8C82-498A660A5278}" presName="Name25" presStyleLbl="parChTrans1D1" presStyleIdx="0" presStyleCnt="3"/>
      <dgm:spPr/>
    </dgm:pt>
    <dgm:pt modelId="{3C07823B-99B9-443F-8EE9-3BC5C9C8C2B7}" type="pres">
      <dgm:prSet presAssocID="{2E71B428-D91C-44F7-AB4D-95C7BCD4663E}" presName="node" presStyleCnt="0"/>
      <dgm:spPr/>
    </dgm:pt>
    <dgm:pt modelId="{AE7A2637-5191-48FD-9FC8-4E96D64A0AD0}" type="pres">
      <dgm:prSet presAssocID="{2E71B428-D91C-44F7-AB4D-95C7BCD4663E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0F1671DC-DA26-47AC-9905-D3C8A98FA858}" type="pres">
      <dgm:prSet presAssocID="{2E71B428-D91C-44F7-AB4D-95C7BCD4663E}" presName="childNode" presStyleLbl="revTx" presStyleIdx="0" presStyleCnt="3">
        <dgm:presLayoutVars>
          <dgm:bulletEnabled val="1"/>
        </dgm:presLayoutVars>
      </dgm:prSet>
      <dgm:spPr/>
    </dgm:pt>
    <dgm:pt modelId="{A8C8A214-746C-4D3B-99B9-0F207E273AE0}" type="pres">
      <dgm:prSet presAssocID="{59A7A53A-DC51-4D82-9B67-7FEDBA52B48D}" presName="Name25" presStyleLbl="parChTrans1D1" presStyleIdx="1" presStyleCnt="3"/>
      <dgm:spPr/>
    </dgm:pt>
    <dgm:pt modelId="{E394180A-DCF5-44E1-96D6-BCEBDCB78743}" type="pres">
      <dgm:prSet presAssocID="{E21EC404-E938-424C-BE99-7B9A49D2BF89}" presName="node" presStyleCnt="0"/>
      <dgm:spPr/>
    </dgm:pt>
    <dgm:pt modelId="{BDF802EA-7AB7-448D-9254-A58B2B52D366}" type="pres">
      <dgm:prSet presAssocID="{E21EC404-E938-424C-BE99-7B9A49D2BF8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DCC4202-2E79-42F4-868F-B27D27E73961}" type="pres">
      <dgm:prSet presAssocID="{E21EC404-E938-424C-BE99-7B9A49D2BF89}" presName="childNode" presStyleLbl="revTx" presStyleIdx="1" presStyleCnt="3">
        <dgm:presLayoutVars>
          <dgm:bulletEnabled val="1"/>
        </dgm:presLayoutVars>
      </dgm:prSet>
      <dgm:spPr/>
    </dgm:pt>
    <dgm:pt modelId="{53C9F81F-5621-4858-9EA0-7E033FB98362}" type="pres">
      <dgm:prSet presAssocID="{6D74DD52-51E5-4D3F-A59A-24C4B83EE432}" presName="Name25" presStyleLbl="parChTrans1D1" presStyleIdx="2" presStyleCnt="3"/>
      <dgm:spPr/>
    </dgm:pt>
    <dgm:pt modelId="{ECDA235C-E0B6-49D2-A3CF-B4AB3E92AC7D}" type="pres">
      <dgm:prSet presAssocID="{F611F982-213D-4E57-9EAD-3D58714BA3DB}" presName="node" presStyleCnt="0"/>
      <dgm:spPr/>
    </dgm:pt>
    <dgm:pt modelId="{D9100519-F5B8-4CEE-8871-7CEB8EB04292}" type="pres">
      <dgm:prSet presAssocID="{F611F982-213D-4E57-9EAD-3D58714BA3D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ADE07DF-AC41-4836-AC09-20169D762552}" type="pres">
      <dgm:prSet presAssocID="{F611F982-213D-4E57-9EAD-3D58714BA3D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96119807-53E7-4343-9EEE-A53225BB2E39}" srcId="{F611F982-213D-4E57-9EAD-3D58714BA3DB}" destId="{60773A7B-E2CE-4157-B714-9D6B07236C94}" srcOrd="0" destOrd="0" parTransId="{4FA6784D-F85A-4EF8-A719-FDE3C91AF1BA}" sibTransId="{89CCE450-ABB8-44CC-8BF9-E53D21FFF5FE}"/>
    <dgm:cxn modelId="{A112A509-5F36-4D77-AF02-A9A6B26A91AA}" srcId="{F611F982-213D-4E57-9EAD-3D58714BA3DB}" destId="{FF5284CE-E777-4195-80ED-3843929C3BD1}" srcOrd="1" destOrd="0" parTransId="{7DE2547D-2B03-4A0D-9AE4-C4047E59E73C}" sibTransId="{B0389745-BBCE-4F1F-A5E8-947A6FD220C6}"/>
    <dgm:cxn modelId="{0980ED10-35FD-4D4B-961A-AD223FF23E87}" type="presOf" srcId="{081BF52A-5E31-4CCE-8C82-498A660A5278}" destId="{E5839B20-0AF9-4DDA-A5AF-75621F6C3D12}" srcOrd="0" destOrd="0" presId="urn:microsoft.com/office/officeart/2005/8/layout/radial2"/>
    <dgm:cxn modelId="{30A7181D-170E-4AA2-99E7-85EE53F71FFA}" type="presOf" srcId="{FF5284CE-E777-4195-80ED-3843929C3BD1}" destId="{AADE07DF-AC41-4836-AC09-20169D762552}" srcOrd="0" destOrd="1" presId="urn:microsoft.com/office/officeart/2005/8/layout/radial2"/>
    <dgm:cxn modelId="{D9210B34-D946-44AA-8DED-53DBB270F0D7}" type="presOf" srcId="{F611F982-213D-4E57-9EAD-3D58714BA3DB}" destId="{D9100519-F5B8-4CEE-8871-7CEB8EB04292}" srcOrd="0" destOrd="0" presId="urn:microsoft.com/office/officeart/2005/8/layout/radial2"/>
    <dgm:cxn modelId="{313A5234-9E0A-44FE-A580-F0C7C3D3EFC1}" type="presOf" srcId="{60773A7B-E2CE-4157-B714-9D6B07236C94}" destId="{AADE07DF-AC41-4836-AC09-20169D762552}" srcOrd="0" destOrd="0" presId="urn:microsoft.com/office/officeart/2005/8/layout/radial2"/>
    <dgm:cxn modelId="{8761995C-FD9E-4CE0-BE2D-C3CB6C575F8D}" srcId="{2E71B428-D91C-44F7-AB4D-95C7BCD4663E}" destId="{48F94C05-5F29-4DCB-9B2B-B94B65EBFFCD}" srcOrd="1" destOrd="0" parTransId="{EC768F68-4E0E-4F72-8007-0A17781217B3}" sibTransId="{D30835ED-8249-4F19-B062-FC531F470F54}"/>
    <dgm:cxn modelId="{3D150B65-0B6B-4D39-A2CE-ACD24E481DF0}" type="presOf" srcId="{2E71B428-D91C-44F7-AB4D-95C7BCD4663E}" destId="{AE7A2637-5191-48FD-9FC8-4E96D64A0AD0}" srcOrd="0" destOrd="0" presId="urn:microsoft.com/office/officeart/2005/8/layout/radial2"/>
    <dgm:cxn modelId="{1A9D3E66-3007-4CB2-95D3-000650B6BC90}" type="presOf" srcId="{5752003D-FA09-4C0B-B2AB-0D021F9D4D65}" destId="{DDCC4202-2E79-42F4-868F-B27D27E73961}" srcOrd="0" destOrd="0" presId="urn:microsoft.com/office/officeart/2005/8/layout/radial2"/>
    <dgm:cxn modelId="{2DF4094A-C6A4-44C5-A9D4-006528F65C7C}" type="presOf" srcId="{28A15090-9607-411C-B829-5F648B1BEEEC}" destId="{6858F1B0-F787-44BF-B044-3E4E4156EF29}" srcOrd="0" destOrd="0" presId="urn:microsoft.com/office/officeart/2005/8/layout/radial2"/>
    <dgm:cxn modelId="{9A0D206B-6E5A-46A0-9812-9F3C12F30D72}" type="presOf" srcId="{48F94C05-5F29-4DCB-9B2B-B94B65EBFFCD}" destId="{0F1671DC-DA26-47AC-9905-D3C8A98FA858}" srcOrd="0" destOrd="1" presId="urn:microsoft.com/office/officeart/2005/8/layout/radial2"/>
    <dgm:cxn modelId="{1CB5616B-8CE7-4C77-BCCD-A85FAB86FB4D}" type="presOf" srcId="{E21EC404-E938-424C-BE99-7B9A49D2BF89}" destId="{BDF802EA-7AB7-448D-9254-A58B2B52D366}" srcOrd="0" destOrd="0" presId="urn:microsoft.com/office/officeart/2005/8/layout/radial2"/>
    <dgm:cxn modelId="{8C71B44F-E8CE-4846-A3CB-14924134B190}" srcId="{28A15090-9607-411C-B829-5F648B1BEEEC}" destId="{E21EC404-E938-424C-BE99-7B9A49D2BF89}" srcOrd="1" destOrd="0" parTransId="{59A7A53A-DC51-4D82-9B67-7FEDBA52B48D}" sibTransId="{C04155FF-6526-4EA3-AA14-3617BDC27FDC}"/>
    <dgm:cxn modelId="{3A0F9B75-9136-4818-92B4-200943C978AA}" type="presOf" srcId="{59A7A53A-DC51-4D82-9B67-7FEDBA52B48D}" destId="{A8C8A214-746C-4D3B-99B9-0F207E273AE0}" srcOrd="0" destOrd="0" presId="urn:microsoft.com/office/officeart/2005/8/layout/radial2"/>
    <dgm:cxn modelId="{DCEB3F94-7223-43A0-8179-7BA66BF0083B}" srcId="{28A15090-9607-411C-B829-5F648B1BEEEC}" destId="{2E71B428-D91C-44F7-AB4D-95C7BCD4663E}" srcOrd="0" destOrd="0" parTransId="{081BF52A-5E31-4CCE-8C82-498A660A5278}" sibTransId="{AF221C16-07FF-412E-B609-8E1CF767B12C}"/>
    <dgm:cxn modelId="{0155E398-425A-4A7A-98FB-7AA8FAD45022}" srcId="{28A15090-9607-411C-B829-5F648B1BEEEC}" destId="{F611F982-213D-4E57-9EAD-3D58714BA3DB}" srcOrd="2" destOrd="0" parTransId="{6D74DD52-51E5-4D3F-A59A-24C4B83EE432}" sibTransId="{535363E7-F6D7-431B-B5E3-FDDDB7C18BE3}"/>
    <dgm:cxn modelId="{936023B2-776C-43A3-9816-C291ED782F0E}" type="presOf" srcId="{6D74DD52-51E5-4D3F-A59A-24C4B83EE432}" destId="{53C9F81F-5621-4858-9EA0-7E033FB98362}" srcOrd="0" destOrd="0" presId="urn:microsoft.com/office/officeart/2005/8/layout/radial2"/>
    <dgm:cxn modelId="{FC56C6BA-B9CF-4CA1-BCAF-05D5E5816298}" type="presOf" srcId="{04799ACA-C36C-4EE6-B54F-D50DBD9CF85E}" destId="{0F1671DC-DA26-47AC-9905-D3C8A98FA858}" srcOrd="0" destOrd="0" presId="urn:microsoft.com/office/officeart/2005/8/layout/radial2"/>
    <dgm:cxn modelId="{6F2164BF-0941-4383-A2CE-4AE2A5F9A9A8}" srcId="{2E71B428-D91C-44F7-AB4D-95C7BCD4663E}" destId="{04799ACA-C36C-4EE6-B54F-D50DBD9CF85E}" srcOrd="0" destOrd="0" parTransId="{47E9D7C2-8E70-4539-B620-8A62F06484A3}" sibTransId="{2440B480-8349-4AAD-BDE6-69B49C65DCA3}"/>
    <dgm:cxn modelId="{E6D80AC8-9AF8-4C27-9303-6A6C983D1F07}" srcId="{E21EC404-E938-424C-BE99-7B9A49D2BF89}" destId="{EABF594B-83B6-478B-915C-E76590B7ABF7}" srcOrd="1" destOrd="0" parTransId="{E357B123-9967-4504-8FC2-B4DA80EA71CA}" sibTransId="{5C119B6A-2FB2-432F-8D92-F4156BCEC19F}"/>
    <dgm:cxn modelId="{D89E50CC-F00C-4674-8268-F816FCFEA566}" srcId="{E21EC404-E938-424C-BE99-7B9A49D2BF89}" destId="{5752003D-FA09-4C0B-B2AB-0D021F9D4D65}" srcOrd="0" destOrd="0" parTransId="{5DA3CE21-C31D-40C4-8BE5-9E11BE6F3C7B}" sibTransId="{06A0D3B3-85D3-4694-95F6-7F74AFA1979F}"/>
    <dgm:cxn modelId="{11D3C1F0-5075-411F-8E5B-7A7C3D2EEC39}" type="presOf" srcId="{EABF594B-83B6-478B-915C-E76590B7ABF7}" destId="{DDCC4202-2E79-42F4-868F-B27D27E73961}" srcOrd="0" destOrd="1" presId="urn:microsoft.com/office/officeart/2005/8/layout/radial2"/>
    <dgm:cxn modelId="{671BB29E-49E4-4558-83ED-08C52BAC518A}" type="presParOf" srcId="{6858F1B0-F787-44BF-B044-3E4E4156EF29}" destId="{852B72B5-AF17-43B4-BFCD-E1F2F48478C6}" srcOrd="0" destOrd="0" presId="urn:microsoft.com/office/officeart/2005/8/layout/radial2"/>
    <dgm:cxn modelId="{99DA1D0C-D176-4995-ACC6-D02C79DC18D4}" type="presParOf" srcId="{852B72B5-AF17-43B4-BFCD-E1F2F48478C6}" destId="{73D2FE70-C45F-4B5F-8D37-455307537791}" srcOrd="0" destOrd="0" presId="urn:microsoft.com/office/officeart/2005/8/layout/radial2"/>
    <dgm:cxn modelId="{A3601B04-C454-47D0-BCAF-0F5CEA6C10B6}" type="presParOf" srcId="{73D2FE70-C45F-4B5F-8D37-455307537791}" destId="{85C2776F-CE6D-49B4-AA9F-D751FAA2892D}" srcOrd="0" destOrd="0" presId="urn:microsoft.com/office/officeart/2005/8/layout/radial2"/>
    <dgm:cxn modelId="{94BDAF91-4111-4889-991C-F8E04C5A2CB0}" type="presParOf" srcId="{73D2FE70-C45F-4B5F-8D37-455307537791}" destId="{705E31B6-8D1A-4E8F-A093-37E26131B79F}" srcOrd="1" destOrd="0" presId="urn:microsoft.com/office/officeart/2005/8/layout/radial2"/>
    <dgm:cxn modelId="{66C8A0FC-38AD-4B44-BD86-D571F64CFFF8}" type="presParOf" srcId="{852B72B5-AF17-43B4-BFCD-E1F2F48478C6}" destId="{E5839B20-0AF9-4DDA-A5AF-75621F6C3D12}" srcOrd="1" destOrd="0" presId="urn:microsoft.com/office/officeart/2005/8/layout/radial2"/>
    <dgm:cxn modelId="{27D538B8-D25C-4C0B-9E2F-E8F5DC7AE3C7}" type="presParOf" srcId="{852B72B5-AF17-43B4-BFCD-E1F2F48478C6}" destId="{3C07823B-99B9-443F-8EE9-3BC5C9C8C2B7}" srcOrd="2" destOrd="0" presId="urn:microsoft.com/office/officeart/2005/8/layout/radial2"/>
    <dgm:cxn modelId="{341CAB91-07D2-42D0-8AC7-48841F4AA5E6}" type="presParOf" srcId="{3C07823B-99B9-443F-8EE9-3BC5C9C8C2B7}" destId="{AE7A2637-5191-48FD-9FC8-4E96D64A0AD0}" srcOrd="0" destOrd="0" presId="urn:microsoft.com/office/officeart/2005/8/layout/radial2"/>
    <dgm:cxn modelId="{1B0212BA-2FE5-4C43-BA52-BABA23F8DD6F}" type="presParOf" srcId="{3C07823B-99B9-443F-8EE9-3BC5C9C8C2B7}" destId="{0F1671DC-DA26-47AC-9905-D3C8A98FA858}" srcOrd="1" destOrd="0" presId="urn:microsoft.com/office/officeart/2005/8/layout/radial2"/>
    <dgm:cxn modelId="{09CF76CC-63AF-4768-B3DE-72F851A45832}" type="presParOf" srcId="{852B72B5-AF17-43B4-BFCD-E1F2F48478C6}" destId="{A8C8A214-746C-4D3B-99B9-0F207E273AE0}" srcOrd="3" destOrd="0" presId="urn:microsoft.com/office/officeart/2005/8/layout/radial2"/>
    <dgm:cxn modelId="{E3C58F27-FC53-4026-88AC-5E16287D262E}" type="presParOf" srcId="{852B72B5-AF17-43B4-BFCD-E1F2F48478C6}" destId="{E394180A-DCF5-44E1-96D6-BCEBDCB78743}" srcOrd="4" destOrd="0" presId="urn:microsoft.com/office/officeart/2005/8/layout/radial2"/>
    <dgm:cxn modelId="{8E845E99-D973-4EBD-BD87-E0E580C548B3}" type="presParOf" srcId="{E394180A-DCF5-44E1-96D6-BCEBDCB78743}" destId="{BDF802EA-7AB7-448D-9254-A58B2B52D366}" srcOrd="0" destOrd="0" presId="urn:microsoft.com/office/officeart/2005/8/layout/radial2"/>
    <dgm:cxn modelId="{DB3A7FC5-5C8D-41AC-B17C-CC7EFB240A24}" type="presParOf" srcId="{E394180A-DCF5-44E1-96D6-BCEBDCB78743}" destId="{DDCC4202-2E79-42F4-868F-B27D27E73961}" srcOrd="1" destOrd="0" presId="urn:microsoft.com/office/officeart/2005/8/layout/radial2"/>
    <dgm:cxn modelId="{ABFAB564-6753-4CA6-8AEC-3D16E4B4C40E}" type="presParOf" srcId="{852B72B5-AF17-43B4-BFCD-E1F2F48478C6}" destId="{53C9F81F-5621-4858-9EA0-7E033FB98362}" srcOrd="5" destOrd="0" presId="urn:microsoft.com/office/officeart/2005/8/layout/radial2"/>
    <dgm:cxn modelId="{6AE8E16F-0882-45C1-B519-1C91BBE03CF1}" type="presParOf" srcId="{852B72B5-AF17-43B4-BFCD-E1F2F48478C6}" destId="{ECDA235C-E0B6-49D2-A3CF-B4AB3E92AC7D}" srcOrd="6" destOrd="0" presId="urn:microsoft.com/office/officeart/2005/8/layout/radial2"/>
    <dgm:cxn modelId="{290353A3-3097-4ABF-AA70-E7892AE1914E}" type="presParOf" srcId="{ECDA235C-E0B6-49D2-A3CF-B4AB3E92AC7D}" destId="{D9100519-F5B8-4CEE-8871-7CEB8EB04292}" srcOrd="0" destOrd="0" presId="urn:microsoft.com/office/officeart/2005/8/layout/radial2"/>
    <dgm:cxn modelId="{5B9B4A86-E816-4DF7-809F-8367563F0DC8}" type="presParOf" srcId="{ECDA235C-E0B6-49D2-A3CF-B4AB3E92AC7D}" destId="{AADE07DF-AC41-4836-AC09-20169D762552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4B502-9B18-4633-8E4D-EA8F5ECC885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6B0DF4F-446A-4B22-927F-6DB7C81E4F11}">
      <dgm:prSet phldrT="[Text]"/>
      <dgm:spPr>
        <a:ln w="57150">
          <a:solidFill>
            <a:srgbClr val="E37B63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09629DF-E594-4594-B1D3-C05E3C468413}" type="parTrans" cxnId="{54F24CAE-01F6-49E8-9445-8C972084E4C3}">
      <dgm:prSet/>
      <dgm:spPr/>
      <dgm:t>
        <a:bodyPr/>
        <a:lstStyle/>
        <a:p>
          <a:endParaRPr lang="en-GB"/>
        </a:p>
      </dgm:t>
    </dgm:pt>
    <dgm:pt modelId="{8DB508F5-1641-4526-9D21-80CA3C3C14EB}" type="sibTrans" cxnId="{54F24CAE-01F6-49E8-9445-8C972084E4C3}">
      <dgm:prSet/>
      <dgm:spPr/>
      <dgm:t>
        <a:bodyPr/>
        <a:lstStyle/>
        <a:p>
          <a:endParaRPr lang="en-GB"/>
        </a:p>
      </dgm:t>
    </dgm:pt>
    <dgm:pt modelId="{81506968-06C5-4A61-B88C-6854A3E91E14}">
      <dgm:prSet phldrT="[Text]"/>
      <dgm:spPr>
        <a:ln w="57150">
          <a:solidFill>
            <a:srgbClr val="E37B63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92C9D607-B1B0-4488-9892-889CC316C870}" type="parTrans" cxnId="{DEDA9311-F4E1-4791-AE6B-A26C3D9A5035}">
      <dgm:prSet/>
      <dgm:spPr/>
      <dgm:t>
        <a:bodyPr/>
        <a:lstStyle/>
        <a:p>
          <a:endParaRPr lang="en-GB"/>
        </a:p>
      </dgm:t>
    </dgm:pt>
    <dgm:pt modelId="{5E1A4928-A1F5-4694-B7A5-37EBBA531939}" type="sibTrans" cxnId="{DEDA9311-F4E1-4791-AE6B-A26C3D9A5035}">
      <dgm:prSet/>
      <dgm:spPr/>
      <dgm:t>
        <a:bodyPr/>
        <a:lstStyle/>
        <a:p>
          <a:endParaRPr lang="en-GB"/>
        </a:p>
      </dgm:t>
    </dgm:pt>
    <dgm:pt modelId="{F0D87B90-32AE-47C7-859D-536CB62210E8}">
      <dgm:prSet phldrT="[Text]"/>
      <dgm:spPr>
        <a:ln w="57150">
          <a:solidFill>
            <a:srgbClr val="E37B63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31ACD1AD-AEBC-4A2A-8562-8DF514776C49}" type="parTrans" cxnId="{E6F0DD16-0096-497C-AD60-BB11EF5A9B12}">
      <dgm:prSet/>
      <dgm:spPr/>
      <dgm:t>
        <a:bodyPr/>
        <a:lstStyle/>
        <a:p>
          <a:endParaRPr lang="en-GB"/>
        </a:p>
      </dgm:t>
    </dgm:pt>
    <dgm:pt modelId="{EE777A8B-D367-40E5-8270-70BCDF4E4453}" type="sibTrans" cxnId="{E6F0DD16-0096-497C-AD60-BB11EF5A9B12}">
      <dgm:prSet/>
      <dgm:spPr/>
      <dgm:t>
        <a:bodyPr/>
        <a:lstStyle/>
        <a:p>
          <a:endParaRPr lang="en-GB"/>
        </a:p>
      </dgm:t>
    </dgm:pt>
    <dgm:pt modelId="{06C0E45A-958A-4419-8B3C-F063E3775E38}" type="pres">
      <dgm:prSet presAssocID="{8D94B502-9B18-4633-8E4D-EA8F5ECC8857}" presName="compositeShape" presStyleCnt="0">
        <dgm:presLayoutVars>
          <dgm:dir/>
          <dgm:resizeHandles/>
        </dgm:presLayoutVars>
      </dgm:prSet>
      <dgm:spPr/>
    </dgm:pt>
    <dgm:pt modelId="{CF485A09-8118-498C-B733-EFC28CCC0693}" type="pres">
      <dgm:prSet presAssocID="{8D94B502-9B18-4633-8E4D-EA8F5ECC8857}" presName="pyramid" presStyleLbl="node1" presStyleIdx="0" presStyleCnt="1"/>
      <dgm:spPr>
        <a:solidFill>
          <a:srgbClr val="E73137"/>
        </a:solidFill>
        <a:ln>
          <a:noFill/>
        </a:ln>
      </dgm:spPr>
    </dgm:pt>
    <dgm:pt modelId="{4D628D29-EC91-46DE-B2E7-86FAACA5D08B}" type="pres">
      <dgm:prSet presAssocID="{8D94B502-9B18-4633-8E4D-EA8F5ECC8857}" presName="theList" presStyleCnt="0"/>
      <dgm:spPr/>
    </dgm:pt>
    <dgm:pt modelId="{1109BF85-0493-4B36-A896-7AA37BD2C96E}" type="pres">
      <dgm:prSet presAssocID="{06B0DF4F-446A-4B22-927F-6DB7C81E4F11}" presName="aNode" presStyleLbl="fgAcc1" presStyleIdx="0" presStyleCnt="3">
        <dgm:presLayoutVars>
          <dgm:bulletEnabled val="1"/>
        </dgm:presLayoutVars>
      </dgm:prSet>
      <dgm:spPr/>
    </dgm:pt>
    <dgm:pt modelId="{321CDE44-2C56-4648-BCC0-95AC3D60BB62}" type="pres">
      <dgm:prSet presAssocID="{06B0DF4F-446A-4B22-927F-6DB7C81E4F11}" presName="aSpace" presStyleCnt="0"/>
      <dgm:spPr/>
    </dgm:pt>
    <dgm:pt modelId="{965E94EB-6440-492C-801D-AB01B2898B67}" type="pres">
      <dgm:prSet presAssocID="{81506968-06C5-4A61-B88C-6854A3E91E14}" presName="aNode" presStyleLbl="fgAcc1" presStyleIdx="1" presStyleCnt="3">
        <dgm:presLayoutVars>
          <dgm:bulletEnabled val="1"/>
        </dgm:presLayoutVars>
      </dgm:prSet>
      <dgm:spPr/>
    </dgm:pt>
    <dgm:pt modelId="{DC581599-614F-4C59-BA4B-59856453C841}" type="pres">
      <dgm:prSet presAssocID="{81506968-06C5-4A61-B88C-6854A3E91E14}" presName="aSpace" presStyleCnt="0"/>
      <dgm:spPr/>
    </dgm:pt>
    <dgm:pt modelId="{59D1CAB9-3E66-43D4-B94A-589DEA973C2D}" type="pres">
      <dgm:prSet presAssocID="{F0D87B90-32AE-47C7-859D-536CB62210E8}" presName="aNode" presStyleLbl="fgAcc1" presStyleIdx="2" presStyleCnt="3">
        <dgm:presLayoutVars>
          <dgm:bulletEnabled val="1"/>
        </dgm:presLayoutVars>
      </dgm:prSet>
      <dgm:spPr/>
    </dgm:pt>
    <dgm:pt modelId="{C128B61E-69A1-4441-A588-6A40BB250547}" type="pres">
      <dgm:prSet presAssocID="{F0D87B90-32AE-47C7-859D-536CB62210E8}" presName="aSpace" presStyleCnt="0"/>
      <dgm:spPr/>
    </dgm:pt>
  </dgm:ptLst>
  <dgm:cxnLst>
    <dgm:cxn modelId="{DEDA9311-F4E1-4791-AE6B-A26C3D9A5035}" srcId="{8D94B502-9B18-4633-8E4D-EA8F5ECC8857}" destId="{81506968-06C5-4A61-B88C-6854A3E91E14}" srcOrd="1" destOrd="0" parTransId="{92C9D607-B1B0-4488-9892-889CC316C870}" sibTransId="{5E1A4928-A1F5-4694-B7A5-37EBBA531939}"/>
    <dgm:cxn modelId="{E6F0DD16-0096-497C-AD60-BB11EF5A9B12}" srcId="{8D94B502-9B18-4633-8E4D-EA8F5ECC8857}" destId="{F0D87B90-32AE-47C7-859D-536CB62210E8}" srcOrd="2" destOrd="0" parTransId="{31ACD1AD-AEBC-4A2A-8562-8DF514776C49}" sibTransId="{EE777A8B-D367-40E5-8270-70BCDF4E4453}"/>
    <dgm:cxn modelId="{94B0CB32-C301-4C35-A035-4918C54668AF}" type="presOf" srcId="{06B0DF4F-446A-4B22-927F-6DB7C81E4F11}" destId="{1109BF85-0493-4B36-A896-7AA37BD2C96E}" srcOrd="0" destOrd="0" presId="urn:microsoft.com/office/officeart/2005/8/layout/pyramid2"/>
    <dgm:cxn modelId="{5D7E0780-D3F8-447A-83F0-21600A00F520}" type="presOf" srcId="{F0D87B90-32AE-47C7-859D-536CB62210E8}" destId="{59D1CAB9-3E66-43D4-B94A-589DEA973C2D}" srcOrd="0" destOrd="0" presId="urn:microsoft.com/office/officeart/2005/8/layout/pyramid2"/>
    <dgm:cxn modelId="{D67E9F93-2DAC-4011-9742-EFC705B2E992}" type="presOf" srcId="{8D94B502-9B18-4633-8E4D-EA8F5ECC8857}" destId="{06C0E45A-958A-4419-8B3C-F063E3775E38}" srcOrd="0" destOrd="0" presId="urn:microsoft.com/office/officeart/2005/8/layout/pyramid2"/>
    <dgm:cxn modelId="{54F24CAE-01F6-49E8-9445-8C972084E4C3}" srcId="{8D94B502-9B18-4633-8E4D-EA8F5ECC8857}" destId="{06B0DF4F-446A-4B22-927F-6DB7C81E4F11}" srcOrd="0" destOrd="0" parTransId="{509629DF-E594-4594-B1D3-C05E3C468413}" sibTransId="{8DB508F5-1641-4526-9D21-80CA3C3C14EB}"/>
    <dgm:cxn modelId="{1F8BC4E5-CE46-4DA9-8E53-4DBFCB470F68}" type="presOf" srcId="{81506968-06C5-4A61-B88C-6854A3E91E14}" destId="{965E94EB-6440-492C-801D-AB01B2898B67}" srcOrd="0" destOrd="0" presId="urn:microsoft.com/office/officeart/2005/8/layout/pyramid2"/>
    <dgm:cxn modelId="{FE9934B0-3379-4EE1-BAB5-6FB28A0D6369}" type="presParOf" srcId="{06C0E45A-958A-4419-8B3C-F063E3775E38}" destId="{CF485A09-8118-498C-B733-EFC28CCC0693}" srcOrd="0" destOrd="0" presId="urn:microsoft.com/office/officeart/2005/8/layout/pyramid2"/>
    <dgm:cxn modelId="{9A145ED8-31C0-4487-8F99-0796DC660006}" type="presParOf" srcId="{06C0E45A-958A-4419-8B3C-F063E3775E38}" destId="{4D628D29-EC91-46DE-B2E7-86FAACA5D08B}" srcOrd="1" destOrd="0" presId="urn:microsoft.com/office/officeart/2005/8/layout/pyramid2"/>
    <dgm:cxn modelId="{EAE15FC7-35A9-48CE-8D3B-197C2989CDEE}" type="presParOf" srcId="{4D628D29-EC91-46DE-B2E7-86FAACA5D08B}" destId="{1109BF85-0493-4B36-A896-7AA37BD2C96E}" srcOrd="0" destOrd="0" presId="urn:microsoft.com/office/officeart/2005/8/layout/pyramid2"/>
    <dgm:cxn modelId="{6664E856-1C24-4CCC-A7F2-7DD006DF3CA8}" type="presParOf" srcId="{4D628D29-EC91-46DE-B2E7-86FAACA5D08B}" destId="{321CDE44-2C56-4648-BCC0-95AC3D60BB62}" srcOrd="1" destOrd="0" presId="urn:microsoft.com/office/officeart/2005/8/layout/pyramid2"/>
    <dgm:cxn modelId="{5A058170-9AFD-4193-9BD9-6C1490858D52}" type="presParOf" srcId="{4D628D29-EC91-46DE-B2E7-86FAACA5D08B}" destId="{965E94EB-6440-492C-801D-AB01B2898B67}" srcOrd="2" destOrd="0" presId="urn:microsoft.com/office/officeart/2005/8/layout/pyramid2"/>
    <dgm:cxn modelId="{B362FFC5-7DB4-41FA-9FFD-BF7D10A2E10D}" type="presParOf" srcId="{4D628D29-EC91-46DE-B2E7-86FAACA5D08B}" destId="{DC581599-614F-4C59-BA4B-59856453C841}" srcOrd="3" destOrd="0" presId="urn:microsoft.com/office/officeart/2005/8/layout/pyramid2"/>
    <dgm:cxn modelId="{0ECF7ABE-BE4C-4E17-8086-35C0E49D859A}" type="presParOf" srcId="{4D628D29-EC91-46DE-B2E7-86FAACA5D08B}" destId="{59D1CAB9-3E66-43D4-B94A-589DEA973C2D}" srcOrd="4" destOrd="0" presId="urn:microsoft.com/office/officeart/2005/8/layout/pyramid2"/>
    <dgm:cxn modelId="{90F71AD7-CF82-4754-BF3A-75A669312536}" type="presParOf" srcId="{4D628D29-EC91-46DE-B2E7-86FAACA5D08B}" destId="{C128B61E-69A1-4441-A588-6A40BB25054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9F81F-5621-4858-9EA0-7E033FB98362}">
      <dsp:nvSpPr>
        <dsp:cNvPr id="0" name=""/>
        <dsp:cNvSpPr/>
      </dsp:nvSpPr>
      <dsp:spPr>
        <a:xfrm rot="2563311">
          <a:off x="4030795" y="4060487"/>
          <a:ext cx="870796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870796" y="22258"/>
              </a:lnTo>
            </a:path>
          </a:pathLst>
        </a:custGeom>
        <a:noFill/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8A214-746C-4D3B-99B9-0F207E273AE0}">
      <dsp:nvSpPr>
        <dsp:cNvPr id="0" name=""/>
        <dsp:cNvSpPr/>
      </dsp:nvSpPr>
      <dsp:spPr>
        <a:xfrm>
          <a:off x="4146325" y="2867062"/>
          <a:ext cx="969016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969016" y="22258"/>
              </a:lnTo>
            </a:path>
          </a:pathLst>
        </a:custGeom>
        <a:noFill/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39B20-0AF9-4DDA-A5AF-75621F6C3D12}">
      <dsp:nvSpPr>
        <dsp:cNvPr id="0" name=""/>
        <dsp:cNvSpPr/>
      </dsp:nvSpPr>
      <dsp:spPr>
        <a:xfrm rot="19036689">
          <a:off x="4030795" y="1673637"/>
          <a:ext cx="870796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870796" y="22258"/>
              </a:lnTo>
            </a:path>
          </a:pathLst>
        </a:custGeom>
        <a:noFill/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31B6-8D1A-4E8F-A093-37E26131B79F}">
      <dsp:nvSpPr>
        <dsp:cNvPr id="0" name=""/>
        <dsp:cNvSpPr/>
      </dsp:nvSpPr>
      <dsp:spPr>
        <a:xfrm>
          <a:off x="1784672" y="1500113"/>
          <a:ext cx="2778415" cy="2778415"/>
        </a:xfrm>
        <a:prstGeom prst="ellipse">
          <a:avLst/>
        </a:prstGeom>
        <a:solidFill>
          <a:srgbClr val="E73137"/>
        </a:solidFill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A2637-5191-48FD-9FC8-4E96D64A0AD0}">
      <dsp:nvSpPr>
        <dsp:cNvPr id="0" name=""/>
        <dsp:cNvSpPr/>
      </dsp:nvSpPr>
      <dsp:spPr>
        <a:xfrm>
          <a:off x="4564890" y="1483"/>
          <a:ext cx="1667049" cy="1667049"/>
        </a:xfrm>
        <a:prstGeom prst="ellips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latin typeface="Corbel" panose="020B0503020204020204" pitchFamily="34" charset="0"/>
            </a:rPr>
            <a:t>Point</a:t>
          </a:r>
        </a:p>
      </dsp:txBody>
      <dsp:txXfrm>
        <a:off x="4809024" y="245617"/>
        <a:ext cx="1178781" cy="1178781"/>
      </dsp:txXfrm>
    </dsp:sp>
    <dsp:sp modelId="{0F1671DC-DA26-47AC-9905-D3C8A98FA858}">
      <dsp:nvSpPr>
        <dsp:cNvPr id="0" name=""/>
        <dsp:cNvSpPr/>
      </dsp:nvSpPr>
      <dsp:spPr>
        <a:xfrm>
          <a:off x="6398644" y="1483"/>
          <a:ext cx="2500573" cy="166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</dsp:txBody>
      <dsp:txXfrm>
        <a:off x="6398644" y="1483"/>
        <a:ext cx="2500573" cy="1667049"/>
      </dsp:txXfrm>
    </dsp:sp>
    <dsp:sp modelId="{BDF802EA-7AB7-448D-9254-A58B2B52D366}">
      <dsp:nvSpPr>
        <dsp:cNvPr id="0" name=""/>
        <dsp:cNvSpPr/>
      </dsp:nvSpPr>
      <dsp:spPr>
        <a:xfrm>
          <a:off x="5115342" y="2055796"/>
          <a:ext cx="1667049" cy="1667049"/>
        </a:xfrm>
        <a:prstGeom prst="ellips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latin typeface="Corbel" panose="020B0503020204020204" pitchFamily="34" charset="0"/>
            </a:rPr>
            <a:t>Point</a:t>
          </a:r>
        </a:p>
      </dsp:txBody>
      <dsp:txXfrm>
        <a:off x="5359476" y="2299930"/>
        <a:ext cx="1178781" cy="1178781"/>
      </dsp:txXfrm>
    </dsp:sp>
    <dsp:sp modelId="{DDCC4202-2E79-42F4-868F-B27D27E73961}">
      <dsp:nvSpPr>
        <dsp:cNvPr id="0" name=""/>
        <dsp:cNvSpPr/>
      </dsp:nvSpPr>
      <dsp:spPr>
        <a:xfrm>
          <a:off x="6949096" y="2055796"/>
          <a:ext cx="2500573" cy="166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</dsp:txBody>
      <dsp:txXfrm>
        <a:off x="6949096" y="2055796"/>
        <a:ext cx="2500573" cy="1667049"/>
      </dsp:txXfrm>
    </dsp:sp>
    <dsp:sp modelId="{D9100519-F5B8-4CEE-8871-7CEB8EB04292}">
      <dsp:nvSpPr>
        <dsp:cNvPr id="0" name=""/>
        <dsp:cNvSpPr/>
      </dsp:nvSpPr>
      <dsp:spPr>
        <a:xfrm>
          <a:off x="4564890" y="4110109"/>
          <a:ext cx="1667049" cy="1667049"/>
        </a:xfrm>
        <a:prstGeom prst="ellips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latin typeface="Corbel" panose="020B0503020204020204" pitchFamily="34" charset="0"/>
            </a:rPr>
            <a:t>Point</a:t>
          </a:r>
        </a:p>
      </dsp:txBody>
      <dsp:txXfrm>
        <a:off x="4809024" y="4354243"/>
        <a:ext cx="1178781" cy="1178781"/>
      </dsp:txXfrm>
    </dsp:sp>
    <dsp:sp modelId="{AADE07DF-AC41-4836-AC09-20169D762552}">
      <dsp:nvSpPr>
        <dsp:cNvPr id="0" name=""/>
        <dsp:cNvSpPr/>
      </dsp:nvSpPr>
      <dsp:spPr>
        <a:xfrm>
          <a:off x="6398644" y="4110109"/>
          <a:ext cx="2500573" cy="166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</dsp:txBody>
      <dsp:txXfrm>
        <a:off x="6398644" y="4110109"/>
        <a:ext cx="2500573" cy="1667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85A09-8118-498C-B733-EFC28CCC0693}">
      <dsp:nvSpPr>
        <dsp:cNvPr id="0" name=""/>
        <dsp:cNvSpPr/>
      </dsp:nvSpPr>
      <dsp:spPr>
        <a:xfrm>
          <a:off x="1007078" y="0"/>
          <a:ext cx="5754731" cy="5754731"/>
        </a:xfrm>
        <a:prstGeom prst="triangl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9BF85-0493-4B36-A896-7AA37BD2C96E}">
      <dsp:nvSpPr>
        <dsp:cNvPr id="0" name=""/>
        <dsp:cNvSpPr/>
      </dsp:nvSpPr>
      <dsp:spPr>
        <a:xfrm>
          <a:off x="3884443" y="578564"/>
          <a:ext cx="3740575" cy="13622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37B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>
              <a:latin typeface="Corbel" panose="020B0503020204020204" pitchFamily="34" charset="0"/>
            </a:rPr>
            <a:t>Add text</a:t>
          </a:r>
        </a:p>
      </dsp:txBody>
      <dsp:txXfrm>
        <a:off x="3950943" y="645064"/>
        <a:ext cx="3607575" cy="1229252"/>
      </dsp:txXfrm>
    </dsp:sp>
    <dsp:sp modelId="{965E94EB-6440-492C-801D-AB01B2898B67}">
      <dsp:nvSpPr>
        <dsp:cNvPr id="0" name=""/>
        <dsp:cNvSpPr/>
      </dsp:nvSpPr>
      <dsp:spPr>
        <a:xfrm>
          <a:off x="3884443" y="2111098"/>
          <a:ext cx="3740575" cy="13622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37B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>
              <a:latin typeface="Corbel" panose="020B0503020204020204" pitchFamily="34" charset="0"/>
            </a:rPr>
            <a:t>Add text</a:t>
          </a:r>
        </a:p>
      </dsp:txBody>
      <dsp:txXfrm>
        <a:off x="3950943" y="2177598"/>
        <a:ext cx="3607575" cy="1229252"/>
      </dsp:txXfrm>
    </dsp:sp>
    <dsp:sp modelId="{59D1CAB9-3E66-43D4-B94A-589DEA973C2D}">
      <dsp:nvSpPr>
        <dsp:cNvPr id="0" name=""/>
        <dsp:cNvSpPr/>
      </dsp:nvSpPr>
      <dsp:spPr>
        <a:xfrm>
          <a:off x="3884443" y="3643632"/>
          <a:ext cx="3740575" cy="13622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37B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>
              <a:latin typeface="Corbel" panose="020B0503020204020204" pitchFamily="34" charset="0"/>
            </a:rPr>
            <a:t>Add text</a:t>
          </a:r>
        </a:p>
      </dsp:txBody>
      <dsp:txXfrm>
        <a:off x="3950943" y="3710132"/>
        <a:ext cx="3607575" cy="122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2F9EF-B317-4FBD-B77D-E2FC792701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D0015-D6ED-476E-8961-43238F348F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6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D0015-D6ED-476E-8961-43238F348F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8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73053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35103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3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3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3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E310-28C1-C58F-4573-477C02A1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56BDB-4E3C-719C-2113-6EE38F91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C7E71-FED1-CB75-0FC7-855E9E66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F4D-5DFD-1476-17E6-F0B7FCAA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7C00-EF21-072F-58A5-AD497CD8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00087-CFFA-8101-D65B-00A2A014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0FF44-BFBD-D6E4-4E49-518473F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6FC9D-C9CA-FB56-5B1C-EC287CA8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3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gif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11.png"/><Relationship Id="rId2" Type="http://schemas.openxmlformats.org/officeDocument/2006/relationships/image" Target="../media/image26.png"/><Relationship Id="rId16" Type="http://schemas.openxmlformats.org/officeDocument/2006/relationships/image" Target="../media/image40.sv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19" Type="http://schemas.openxmlformats.org/officeDocument/2006/relationships/image" Target="../media/image7.gif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5D1E55A-6ED1-6D52-592F-108C10AFE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14808" y="1615108"/>
            <a:ext cx="16624439" cy="9395694"/>
            <a:chOff x="6160084" y="-438099"/>
            <a:chExt cx="16624439" cy="9395694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2BA74C15-1C98-AD69-476B-8F95D2576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680179">
              <a:off x="6867369" y="1459357"/>
              <a:ext cx="2971693" cy="4386263"/>
            </a:xfrm>
            <a:custGeom>
              <a:avLst/>
              <a:gdLst/>
              <a:ahLst/>
              <a:cxnLst/>
              <a:rect l="l" t="t" r="r" b="b"/>
              <a:pathLst>
                <a:path w="2971693" h="4386263">
                  <a:moveTo>
                    <a:pt x="0" y="0"/>
                  </a:moveTo>
                  <a:lnTo>
                    <a:pt x="2971694" y="0"/>
                  </a:lnTo>
                  <a:lnTo>
                    <a:pt x="2971694" y="4386263"/>
                  </a:lnTo>
                  <a:lnTo>
                    <a:pt x="0" y="4386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3BC9267-F38E-01C9-2CB4-1921D7880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9201008">
              <a:off x="17714816" y="2583516"/>
              <a:ext cx="5069707" cy="4397971"/>
            </a:xfrm>
            <a:custGeom>
              <a:avLst/>
              <a:gdLst/>
              <a:ahLst/>
              <a:cxnLst/>
              <a:rect l="l" t="t" r="r" b="b"/>
              <a:pathLst>
                <a:path w="5069707" h="4397971">
                  <a:moveTo>
                    <a:pt x="0" y="0"/>
                  </a:moveTo>
                  <a:lnTo>
                    <a:pt x="5069707" y="0"/>
                  </a:lnTo>
                  <a:lnTo>
                    <a:pt x="5069707" y="4397970"/>
                  </a:lnTo>
                  <a:lnTo>
                    <a:pt x="0" y="439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0E128A-2E72-E402-6204-7B5AD7C39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457264" y="-438099"/>
              <a:ext cx="8531057" cy="9395694"/>
              <a:chOff x="2616701" y="1748974"/>
              <a:chExt cx="8012228" cy="8824281"/>
            </a:xfrm>
          </p:grpSpPr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CAD5A147-C9D5-88FD-21E5-1CA01081B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6200000">
                <a:off x="2671785" y="1693890"/>
                <a:ext cx="7902060" cy="8012228"/>
              </a:xfrm>
              <a:custGeom>
                <a:avLst/>
                <a:gdLst/>
                <a:ahLst/>
                <a:cxnLst/>
                <a:rect l="l" t="t" r="r" b="b"/>
                <a:pathLst>
                  <a:path w="3135685" h="3179402">
                    <a:moveTo>
                      <a:pt x="0" y="0"/>
                    </a:moveTo>
                    <a:lnTo>
                      <a:pt x="3135684" y="0"/>
                    </a:lnTo>
                    <a:lnTo>
                      <a:pt x="3135684" y="3179402"/>
                    </a:lnTo>
                    <a:lnTo>
                      <a:pt x="0" y="31794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35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754516-AC8F-E19A-A790-B8E47BC6C0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32" t="19483" r="32170" b="15633"/>
              <a:stretch/>
            </p:blipFill>
            <p:spPr>
              <a:xfrm rot="16200000">
                <a:off x="3077563" y="4399651"/>
                <a:ext cx="6831093" cy="5516115"/>
              </a:xfrm>
              <a:prstGeom prst="rect">
                <a:avLst/>
              </a:prstGeom>
            </p:spPr>
          </p:pic>
        </p:grpSp>
      </p:grp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827" y="7024032"/>
            <a:ext cx="3006986" cy="1977093"/>
          </a:xfrm>
          <a:custGeom>
            <a:avLst/>
            <a:gdLst/>
            <a:ahLst/>
            <a:cxnLst/>
            <a:rect l="l" t="t" r="r" b="b"/>
            <a:pathLst>
              <a:path w="4009314" h="2636124">
                <a:moveTo>
                  <a:pt x="0" y="0"/>
                </a:moveTo>
                <a:lnTo>
                  <a:pt x="4009314" y="0"/>
                </a:lnTo>
                <a:lnTo>
                  <a:pt x="4009314" y="2636124"/>
                </a:lnTo>
                <a:lnTo>
                  <a:pt x="0" y="2636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/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9" name="Freeform 9" descr="A black and white photograph of two hands, pressed together in prayer"/>
          <p:cNvSpPr/>
          <p:nvPr/>
        </p:nvSpPr>
        <p:spPr>
          <a:xfrm>
            <a:off x="9175511" y="1285875"/>
            <a:ext cx="5118339" cy="5484150"/>
          </a:xfrm>
          <a:custGeom>
            <a:avLst/>
            <a:gdLst/>
            <a:ahLst/>
            <a:cxnLst/>
            <a:rect l="l" t="t" r="r" b="b"/>
            <a:pathLst>
              <a:path w="6824452" h="7312200">
                <a:moveTo>
                  <a:pt x="0" y="0"/>
                </a:moveTo>
                <a:lnTo>
                  <a:pt x="6824453" y="0"/>
                </a:lnTo>
                <a:lnTo>
                  <a:pt x="6824453" y="7312200"/>
                </a:lnTo>
                <a:lnTo>
                  <a:pt x="0" y="731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9994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77850" y="3516975"/>
            <a:ext cx="5118339" cy="5484150"/>
          </a:xfrm>
          <a:custGeom>
            <a:avLst/>
            <a:gdLst/>
            <a:ahLst/>
            <a:cxnLst/>
            <a:rect l="l" t="t" r="r" b="b"/>
            <a:pathLst>
              <a:path w="6824452" h="7312200">
                <a:moveTo>
                  <a:pt x="6824453" y="7312200"/>
                </a:moveTo>
                <a:lnTo>
                  <a:pt x="0" y="7312200"/>
                </a:lnTo>
                <a:lnTo>
                  <a:pt x="0" y="0"/>
                </a:lnTo>
                <a:lnTo>
                  <a:pt x="6824453" y="0"/>
                </a:lnTo>
                <a:lnTo>
                  <a:pt x="6824453" y="7312200"/>
                </a:lnTo>
                <a:close/>
              </a:path>
            </a:pathLst>
          </a:custGeom>
          <a:blipFill>
            <a:blip r:embed="rId9"/>
            <a:stretch>
              <a:fillRect t="-39994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5588001-62ED-D363-F42B-468F6F3E6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2651">
            <a:off x="-732769" y="514230"/>
            <a:ext cx="15534363" cy="3534068"/>
          </a:xfrm>
          <a:custGeom>
            <a:avLst/>
            <a:gdLst/>
            <a:ahLst/>
            <a:cxnLst/>
            <a:rect l="l" t="t" r="r" b="b"/>
            <a:pathLst>
              <a:path w="19623561" h="4464360">
                <a:moveTo>
                  <a:pt x="0" y="0"/>
                </a:moveTo>
                <a:lnTo>
                  <a:pt x="19623560" y="0"/>
                </a:lnTo>
                <a:lnTo>
                  <a:pt x="19623560" y="4464360"/>
                </a:lnTo>
                <a:lnTo>
                  <a:pt x="0" y="4464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328717A-7DC5-43C0-DD03-FCBE10DD2A38}"/>
              </a:ext>
            </a:extLst>
          </p:cNvPr>
          <p:cNvSpPr txBox="1">
            <a:spLocks/>
          </p:cNvSpPr>
          <p:nvPr/>
        </p:nvSpPr>
        <p:spPr>
          <a:xfrm>
            <a:off x="771524" y="1327077"/>
            <a:ext cx="12172950" cy="17312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11250" b="1">
                <a:latin typeface="Corbel" panose="020B0503020204020204" pitchFamily="34" charset="0"/>
                <a:ea typeface="+mn-ea"/>
                <a:cs typeface="+mn-cs"/>
              </a:rPr>
              <a:t>Title slide</a:t>
            </a:r>
            <a:endParaRPr lang="en-US" sz="11250" b="1" dirty="0"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06CF3562-29C6-C5A8-692D-AE577C48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2900" y="-89832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CB8BAA-3B79-5E65-0CF0-18837000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5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8D4EFA2-7817-6BB9-1AA2-2C6D34FF8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9F00C75-2789-FF0F-55A2-BD81D6A3D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459A64D-0EFD-5ACB-906C-5736A4935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E3B6086-9D50-2415-4D90-A6A48987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88695A-F751-ECD3-448B-9BECE5FD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97C6B6-E422-F4F4-E02C-32F7466F550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D6DC9414-FC09-D4C9-A3F4-CA092F71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5D97996F-2F55-536D-264C-AF87F70CEDAA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1A39BFF-B767-5229-6C86-496B66B0902D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BB452D8-CC1E-F9DA-15F8-0A1A9F4BD035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D34FDD8F-F0EF-6803-E902-D33768737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733163">
            <a:off x="0" y="8689475"/>
            <a:ext cx="1821992" cy="1352426"/>
          </a:xfrm>
          <a:custGeom>
            <a:avLst/>
            <a:gdLst/>
            <a:ahLst/>
            <a:cxnLst/>
            <a:rect l="l" t="t" r="r" b="b"/>
            <a:pathLst>
              <a:path w="2429322" h="1803235">
                <a:moveTo>
                  <a:pt x="0" y="0"/>
                </a:moveTo>
                <a:lnTo>
                  <a:pt x="2429323" y="0"/>
                </a:lnTo>
                <a:lnTo>
                  <a:pt x="2429323" y="1803236"/>
                </a:lnTo>
                <a:lnTo>
                  <a:pt x="0" y="1803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2218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C4AEEF55-CF06-0F57-856F-3C47BA8AF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308" y="8733905"/>
            <a:ext cx="1565600" cy="1330760"/>
          </a:xfrm>
          <a:custGeom>
            <a:avLst/>
            <a:gdLst/>
            <a:ahLst/>
            <a:cxnLst/>
            <a:rect l="l" t="t" r="r" b="b"/>
            <a:pathLst>
              <a:path w="2858229" h="2429495">
                <a:moveTo>
                  <a:pt x="0" y="0"/>
                </a:moveTo>
                <a:lnTo>
                  <a:pt x="2858229" y="0"/>
                </a:lnTo>
                <a:lnTo>
                  <a:pt x="2858229" y="2429495"/>
                </a:lnTo>
                <a:lnTo>
                  <a:pt x="0" y="2429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890EFB-C276-40AE-0E94-A7BF4746D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7" r="22741"/>
          <a:stretch/>
        </p:blipFill>
        <p:spPr>
          <a:xfrm>
            <a:off x="-66042" y="8105426"/>
            <a:ext cx="3035610" cy="32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071758" y="2329225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071759" y="3389393"/>
            <a:ext cx="3247960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This slide could work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2625" dirty="0">
              <a:latin typeface="Corbel" panose="020B0503020204020204" pitchFamily="34" charset="0"/>
            </a:endParaRPr>
          </a:p>
        </p:txBody>
      </p:sp>
      <p:graphicFrame>
        <p:nvGraphicFramePr>
          <p:cNvPr id="7" name="Diagram 6" descr="A diagram with a pyramid and text boxes stacked up on the right">
            <a:extLst>
              <a:ext uri="{FF2B5EF4-FFF2-40B4-BE49-F238E27FC236}">
                <a16:creationId xmlns:a16="http://schemas.microsoft.com/office/drawing/2014/main" id="{E4681D4F-28C2-2E36-BF8A-8144C8021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929489"/>
              </p:ext>
            </p:extLst>
          </p:nvPr>
        </p:nvGraphicFramePr>
        <p:xfrm>
          <a:off x="4008474" y="2266136"/>
          <a:ext cx="8632097" cy="575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32A12F4-41B0-7F5B-1C66-3055A0B70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Diagram slide 2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161F138-4567-D87F-2C95-2E53F2AEF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8B7FE82-2016-70B7-DC99-90176125C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CFF2146-C9F2-FA1F-2F1B-6240B78D1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85FFB66-78C8-D8DD-4FC3-EB66702D0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D2732488-2E45-11A1-BA71-6227BE4D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EB95894-BB07-515B-EBC6-ABA03B8C4DB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353C1BCC-1BA1-4E78-9494-DBF51041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0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033C1-3863-C4BA-3CDB-B2E162E15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6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44BCA42-D6B1-63DD-E336-D6448704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C4DBF6C-431F-9546-7CC1-3FE0445D1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F560891-7F9B-0AC1-912D-9D1B36862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C4EC05-DC0E-6702-08AA-664F28039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A96397-99B3-F58A-50A5-8F7F6E08C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3F153C-DE4B-E9B5-E3EC-FD3D485E155A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F5673F48-F41C-03CB-156F-FB201D402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0AEDD6AE-2217-C6EB-EA5D-46FFF95ECB60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62AA1E1A-B5DB-DC3C-067A-31F8601110C1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FC8050C6-A3B4-898B-A4D6-C679E4048C34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655C2156-90F4-5190-EAC1-B4DD04EEA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264" y="8293850"/>
            <a:ext cx="2376264" cy="1674186"/>
          </a:xfrm>
          <a:custGeom>
            <a:avLst/>
            <a:gdLst/>
            <a:ahLst/>
            <a:cxnLst/>
            <a:rect l="l" t="t" r="r" b="b"/>
            <a:pathLst>
              <a:path w="2842619" h="2930535">
                <a:moveTo>
                  <a:pt x="0" y="0"/>
                </a:moveTo>
                <a:lnTo>
                  <a:pt x="2842619" y="0"/>
                </a:lnTo>
                <a:lnTo>
                  <a:pt x="2842619" y="2930535"/>
                </a:lnTo>
                <a:lnTo>
                  <a:pt x="0" y="293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4C6F6F-F0FE-B60B-53EF-04B434121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848" y="8300386"/>
            <a:ext cx="4372867" cy="24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E0EF1820-0379-2F3E-A42D-C71C02833C00}"/>
              </a:ext>
            </a:extLst>
          </p:cNvPr>
          <p:cNvSpPr txBox="1"/>
          <p:nvPr/>
        </p:nvSpPr>
        <p:spPr>
          <a:xfrm>
            <a:off x="1093762" y="1741124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E426177D-4F76-5136-15EC-038226E1BA2E}"/>
              </a:ext>
            </a:extLst>
          </p:cNvPr>
          <p:cNvSpPr txBox="1"/>
          <p:nvPr/>
        </p:nvSpPr>
        <p:spPr>
          <a:xfrm>
            <a:off x="1095510" y="3303510"/>
            <a:ext cx="422006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C0E469-D193-E5ED-B7A8-EDD4B002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Activity slide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203F358-D43C-D2B2-21D8-D23B17E7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3507" y="2151544"/>
            <a:ext cx="5034464" cy="5098192"/>
          </a:xfrm>
          <a:custGeom>
            <a:avLst/>
            <a:gdLst/>
            <a:ahLst/>
            <a:cxnLst/>
            <a:rect l="l" t="t" r="r" b="b"/>
            <a:pathLst>
              <a:path w="2893903" h="2930535">
                <a:moveTo>
                  <a:pt x="0" y="0"/>
                </a:moveTo>
                <a:lnTo>
                  <a:pt x="2893903" y="0"/>
                </a:lnTo>
                <a:lnTo>
                  <a:pt x="2893903" y="2930535"/>
                </a:lnTo>
                <a:lnTo>
                  <a:pt x="0" y="2930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802AA9E-0779-094B-6F50-80243B1F7568}"/>
              </a:ext>
            </a:extLst>
          </p:cNvPr>
          <p:cNvSpPr txBox="1"/>
          <p:nvPr/>
        </p:nvSpPr>
        <p:spPr>
          <a:xfrm>
            <a:off x="1095510" y="4363678"/>
            <a:ext cx="422006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Is there an activity you want to leave with the class?</a:t>
            </a:r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149A739-D458-C4C4-F1D7-9BE70A81F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0A113BB7-7E97-1F50-940C-A0ED09C5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0D890F42-7AA4-E092-CA8B-8ACF6D2E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4B7F761-89C6-EA8E-EE82-70524B637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2D6AADE7-164F-8B72-8073-EF5A079DF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9269F6A4-EFFD-3375-0360-3BCFC6E19CB8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01C1AA3D-9168-E479-2AFA-A0E5C0A9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DF5AAD6-320C-1308-ADF0-5DB55B7F5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/>
          <a:stretch/>
        </p:blipFill>
        <p:spPr>
          <a:xfrm>
            <a:off x="3833664" y="3996007"/>
            <a:ext cx="11699488" cy="79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B1B4612-DF5F-AABC-A031-1D5C4389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898326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7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81CF25EF-39DA-A459-C23A-DA5DD258F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BFEEE95-6F30-E747-B612-AA34F736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C4BFC85-EC39-A5A1-4A9D-74351A34A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AD148FF-9478-3EAE-8F15-9257C291B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8B9F9D2-7B03-720C-0D47-7CBC90DE4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604B4A-D614-012B-E49B-3FD778C515A8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B98FB80-7220-D8BA-BAF4-D0E211231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542F9D80-ACEA-9F6D-E4E1-A7BB6D58A334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98ADF928-34DE-0C80-65FE-C04721C95961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5D9CCC9E-E14B-0C02-F705-1BAF2BFB9CDB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7444B26-4FA9-3B74-6511-E56689283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33264" y="8642589"/>
            <a:ext cx="2234294" cy="1376884"/>
          </a:xfrm>
          <a:custGeom>
            <a:avLst/>
            <a:gdLst/>
            <a:ahLst/>
            <a:cxnLst/>
            <a:rect l="l" t="t" r="r" b="b"/>
            <a:pathLst>
              <a:path w="2979059" h="1835845">
                <a:moveTo>
                  <a:pt x="0" y="0"/>
                </a:moveTo>
                <a:lnTo>
                  <a:pt x="2979059" y="0"/>
                </a:lnTo>
                <a:lnTo>
                  <a:pt x="2979059" y="1835845"/>
                </a:lnTo>
                <a:lnTo>
                  <a:pt x="0" y="1835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01B86A-DEA3-E9BF-9511-4B8813F59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8002" r="24332"/>
          <a:stretch/>
        </p:blipFill>
        <p:spPr>
          <a:xfrm>
            <a:off x="580959" y="7770878"/>
            <a:ext cx="2496059" cy="2557198"/>
          </a:xfrm>
          <a:prstGeom prst="rect">
            <a:avLst/>
          </a:prstGeom>
        </p:spPr>
      </p:pic>
      <p:sp>
        <p:nvSpPr>
          <p:cNvPr id="22" name="Freeform 23">
            <a:extLst>
              <a:ext uri="{FF2B5EF4-FFF2-40B4-BE49-F238E27FC236}">
                <a16:creationId xmlns:a16="http://schemas.microsoft.com/office/drawing/2014/main" id="{C78F8B2C-2F99-9C0A-BE12-D1C880AAE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64518" flipV="1">
            <a:off x="619611" y="8947609"/>
            <a:ext cx="2159279" cy="1196843"/>
          </a:xfrm>
          <a:custGeom>
            <a:avLst/>
            <a:gdLst/>
            <a:ahLst/>
            <a:cxnLst/>
            <a:rect l="l" t="t" r="r" b="b"/>
            <a:pathLst>
              <a:path w="2879038" h="1595790">
                <a:moveTo>
                  <a:pt x="0" y="0"/>
                </a:moveTo>
                <a:lnTo>
                  <a:pt x="2879038" y="0"/>
                </a:lnTo>
                <a:lnTo>
                  <a:pt x="2879038" y="1595790"/>
                </a:lnTo>
                <a:lnTo>
                  <a:pt x="0" y="1595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7687"/>
            </a:stretch>
          </a:blipFill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69094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2" b="13212"/>
          <a:stretch/>
        </p:blipFill>
        <p:spPr>
          <a:xfrm>
            <a:off x="1133364" y="2339940"/>
            <a:ext cx="11445483" cy="5614098"/>
          </a:xfrm>
          <a:prstGeom prst="roundRect">
            <a:avLst/>
          </a:prstGeom>
          <a:ln w="57150">
            <a:solidFill>
              <a:srgbClr val="E37B63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28F80F-265E-BB19-34DC-F0CCF915B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Image slide 2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553E0A1-9532-43A8-A0E1-837F04F3E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A93B9B-A6F1-5470-5EE3-9FA01198A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2BFF555-EBDC-ECD2-112A-48731DBC7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6CF1B0E-5B01-75CE-AD32-2DBBA31EF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8CDEF536-97FE-4040-A27C-46F1661A2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2A82343-0343-7E50-F661-82C3A71E0C25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A7A1DF6-A291-D511-5DDA-026C05C69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84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7EB652C-BD91-DBAA-A97A-EDF766929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3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89341B3-04B2-1499-8963-ECFF0CA3C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38AB5A8-B653-5F3C-BBAD-9F5D3C17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3FFAE17-9935-E963-DD82-A6B740537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EDDF1C7-6946-32F0-B538-2F8D1C2C7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863C1AD-45D0-F95A-8D5E-642BE392E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382E924-941F-A086-2BB7-4DB375FB360D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6F6D76B5-73B1-AB7E-7112-4E7B9C84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A522B2F6-1A23-EAFC-B2C7-56E5117CF8EA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Plenary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DFCB46FA-E9C5-6258-C1A2-19F1C10DFBAB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>
                <a:latin typeface="Corbel" panose="020B0503020204020204" pitchFamily="34" charset="0"/>
              </a:rPr>
              <a:t>What have you </a:t>
            </a:r>
            <a:r>
              <a:rPr lang="en-US" sz="4500" b="1" dirty="0">
                <a:latin typeface="Corbel" panose="020B0503020204020204" pitchFamily="34" charset="0"/>
              </a:rPr>
              <a:t>learned?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692A3612-49B8-51E0-5914-6432BB618B52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9FB4646-AA6E-8AB7-B171-C9751D2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4737">
            <a:off x="175308" y="7928134"/>
            <a:ext cx="2083441" cy="2109813"/>
          </a:xfrm>
          <a:custGeom>
            <a:avLst/>
            <a:gdLst/>
            <a:ahLst/>
            <a:cxnLst/>
            <a:rect l="l" t="t" r="r" b="b"/>
            <a:pathLst>
              <a:path w="2777921" h="2813084">
                <a:moveTo>
                  <a:pt x="0" y="0"/>
                </a:moveTo>
                <a:lnTo>
                  <a:pt x="2777921" y="0"/>
                </a:lnTo>
                <a:lnTo>
                  <a:pt x="2777921" y="2813084"/>
                </a:lnTo>
                <a:lnTo>
                  <a:pt x="0" y="2813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9A6007E-FF3D-EBB2-C880-F2514964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4737">
            <a:off x="647233" y="8496808"/>
            <a:ext cx="1141220" cy="945786"/>
          </a:xfrm>
          <a:custGeom>
            <a:avLst/>
            <a:gdLst/>
            <a:ahLst/>
            <a:cxnLst/>
            <a:rect l="l" t="t" r="r" b="b"/>
            <a:pathLst>
              <a:path w="1521627" h="1261048">
                <a:moveTo>
                  <a:pt x="0" y="0"/>
                </a:moveTo>
                <a:lnTo>
                  <a:pt x="1521627" y="0"/>
                </a:lnTo>
                <a:lnTo>
                  <a:pt x="1521627" y="1261048"/>
                </a:lnTo>
                <a:lnTo>
                  <a:pt x="0" y="1261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55269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Salvation Army red shield logo, with the tagline 'Love God Love Others'">
            <a:extLst>
              <a:ext uri="{FF2B5EF4-FFF2-40B4-BE49-F238E27FC236}">
                <a16:creationId xmlns:a16="http://schemas.microsoft.com/office/drawing/2014/main" id="{89C03A12-04FB-D5FA-B99F-B17A6F132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36" y="3319423"/>
            <a:ext cx="7808330" cy="364815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386140-C749-6FD9-F1A6-6430FF4AB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2639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D65F08-8A2D-0B27-BE04-E27F3F2D7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23712" y="2480811"/>
            <a:ext cx="5062880" cy="5038953"/>
          </a:xfrm>
          <a:prstGeom prst="roundRect">
            <a:avLst/>
          </a:prstGeom>
          <a:solidFill>
            <a:srgbClr val="FBEEEB"/>
          </a:solidFill>
          <a:ln w="57150">
            <a:solidFill>
              <a:srgbClr val="E37B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BC2E5411-0114-5CA5-4619-1B72ED2AD571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000" b="1" dirty="0">
                <a:latin typeface="Corbel" panose="020B0503020204020204" pitchFamily="34" charset="0"/>
              </a:rPr>
              <a:t>Learning objectives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68BFD0F-68A6-5E43-7BD9-5E4C4B4866F3}"/>
              </a:ext>
            </a:extLst>
          </p:cNvPr>
          <p:cNvSpPr txBox="1"/>
          <p:nvPr/>
        </p:nvSpPr>
        <p:spPr>
          <a:xfrm>
            <a:off x="7609768" y="2784325"/>
            <a:ext cx="410445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Today we will…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5B399DDB-9B6E-7707-6499-0A4AF6139668}"/>
              </a:ext>
            </a:extLst>
          </p:cNvPr>
          <p:cNvSpPr txBox="1"/>
          <p:nvPr/>
        </p:nvSpPr>
        <p:spPr>
          <a:xfrm>
            <a:off x="7609768" y="3844495"/>
            <a:ext cx="4104457" cy="282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Maybe some bullet points?</a:t>
            </a:r>
          </a:p>
          <a:p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BED590-6CC6-0135-F435-4A55B3687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898326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Learning objectives slide</a:t>
            </a:r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35CD641A-DE8B-8FF4-1C19-3EE098D16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3896744" y="4087511"/>
            <a:ext cx="2351678" cy="3563147"/>
          </a:xfrm>
          <a:custGeom>
            <a:avLst/>
            <a:gdLst/>
            <a:ahLst/>
            <a:cxnLst/>
            <a:rect l="l" t="t" r="r" b="b"/>
            <a:pathLst>
              <a:path w="2042953" h="3095383">
                <a:moveTo>
                  <a:pt x="0" y="0"/>
                </a:moveTo>
                <a:lnTo>
                  <a:pt x="2042953" y="0"/>
                </a:lnTo>
                <a:lnTo>
                  <a:pt x="2042953" y="3095383"/>
                </a:lnTo>
                <a:lnTo>
                  <a:pt x="0" y="3095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93978244-F438-1EA4-82E4-B1535325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95D8F8A7-B86E-E212-0803-D22F5FEF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2DF1A749-055A-1AEE-067B-3B46F4AD0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30" name="Group 6">
            <a:extLst>
              <a:ext uri="{FF2B5EF4-FFF2-40B4-BE49-F238E27FC236}">
                <a16:creationId xmlns:a16="http://schemas.microsoft.com/office/drawing/2014/main" id="{D1955DFD-D1EF-7199-A6E0-627B82BC8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42604545-C46E-80AF-097B-994CFBDEA19F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13B6B44F-D099-DE19-7262-6CFBEABC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94F3E3-D796-2E22-6399-8CBFE0335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7595" y="3777878"/>
            <a:ext cx="3092385" cy="3043923"/>
            <a:chOff x="1624492" y="3831597"/>
            <a:chExt cx="1470836" cy="1447786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EFDA8787-5C26-89F7-64CD-4C6EEBA7C566}"/>
                </a:ext>
              </a:extLst>
            </p:cNvPr>
            <p:cNvSpPr/>
            <p:nvPr/>
          </p:nvSpPr>
          <p:spPr>
            <a:xfrm rot="10800000">
              <a:off x="1737285" y="3831597"/>
              <a:ext cx="1214027" cy="846041"/>
            </a:xfrm>
            <a:custGeom>
              <a:avLst/>
              <a:gdLst/>
              <a:ahLst/>
              <a:cxnLst/>
              <a:rect l="l" t="t" r="r" b="b"/>
              <a:pathLst>
                <a:path w="2273256" h="1584206">
                  <a:moveTo>
                    <a:pt x="0" y="0"/>
                  </a:moveTo>
                  <a:lnTo>
                    <a:pt x="2273256" y="0"/>
                  </a:lnTo>
                  <a:lnTo>
                    <a:pt x="2273256" y="1584206"/>
                  </a:lnTo>
                  <a:lnTo>
                    <a:pt x="0" y="1584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77353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CCBFBC28-7649-A742-F332-DCEEFE7E81A3}"/>
                </a:ext>
              </a:extLst>
            </p:cNvPr>
            <p:cNvSpPr/>
            <p:nvPr/>
          </p:nvSpPr>
          <p:spPr>
            <a:xfrm>
              <a:off x="1624492" y="4495428"/>
              <a:ext cx="1470836" cy="783955"/>
            </a:xfrm>
            <a:custGeom>
              <a:avLst/>
              <a:gdLst/>
              <a:ahLst/>
              <a:cxnLst/>
              <a:rect l="l" t="t" r="r" b="b"/>
              <a:pathLst>
                <a:path w="2273256" h="1211645">
                  <a:moveTo>
                    <a:pt x="0" y="0"/>
                  </a:moveTo>
                  <a:lnTo>
                    <a:pt x="2273256" y="0"/>
                  </a:lnTo>
                  <a:lnTo>
                    <a:pt x="2273256" y="1211645"/>
                  </a:lnTo>
                  <a:lnTo>
                    <a:pt x="0" y="1211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131886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9FC5527-13B7-AC4D-24AD-6160E12BD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12903" r="12012"/>
          <a:stretch/>
        </p:blipFill>
        <p:spPr>
          <a:xfrm>
            <a:off x="-2575048" y="5143500"/>
            <a:ext cx="9112987" cy="5657945"/>
          </a:xfrm>
          <a:prstGeom prst="rect">
            <a:avLst/>
          </a:prstGeom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id="{C598E64A-3E76-6BFA-4CAD-62874727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43859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B34DC6CE-413F-6B57-5810-D1E7110BEBAE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085B76D-8C72-FB4F-967A-255871DFC68B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99D686-297E-8838-ED34-221C25B0A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898326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1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73F5943-19D2-AE36-917F-4B84BF842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A160858-3026-292F-5743-32DBEEC45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3350DE2-9482-E6C3-45FC-D00E4831F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5E82460-AEC1-8126-D28F-F22CA656D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DA714636-1D15-3348-B8F4-712A4E2C1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65" y="7524076"/>
            <a:ext cx="2694427" cy="2731992"/>
          </a:xfrm>
          <a:custGeom>
            <a:avLst/>
            <a:gdLst/>
            <a:ahLst/>
            <a:cxnLst/>
            <a:rect l="l" t="t" r="r" b="b"/>
            <a:pathLst>
              <a:path w="3135685" h="3179402">
                <a:moveTo>
                  <a:pt x="0" y="0"/>
                </a:moveTo>
                <a:lnTo>
                  <a:pt x="3135684" y="0"/>
                </a:lnTo>
                <a:lnTo>
                  <a:pt x="3135684" y="3179402"/>
                </a:lnTo>
                <a:lnTo>
                  <a:pt x="0" y="3179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67DE4-C01E-E5DD-693E-B6BFF3C90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9483" r="32170" b="15633"/>
          <a:stretch/>
        </p:blipFill>
        <p:spPr>
          <a:xfrm>
            <a:off x="-270792" y="7905409"/>
            <a:ext cx="2329251" cy="1880873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BB20C61D-9DC0-869F-9335-719028056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6527341-8B48-0F59-011B-5C69C2E7E11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8BB09249-FF7C-51FE-C7DA-F02B20C9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90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AB6E4C-FEE1-7D95-D801-5328AED5F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Speech bubble slide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3992CC0-D22F-69EA-CAEB-6770D5DE5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A49D72D-9C5D-1BE5-4942-D9487C548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28321FF-B681-3842-B9AE-7B124C98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E6E3213-980D-6930-D00A-0A2A2974F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E4B70A9-4741-CEC1-3972-B561549F0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A63416D-CFF0-C101-2A52-6176DF253B4A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84BAE1-821E-A48B-F7FD-D6856D5AB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1" name="Freeform 11">
            <a:extLst>
              <a:ext uri="{FF2B5EF4-FFF2-40B4-BE49-F238E27FC236}">
                <a16:creationId xmlns:a16="http://schemas.microsoft.com/office/drawing/2014/main" id="{76849CB7-566A-E035-E763-FD6350438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522965">
            <a:off x="143639" y="3297196"/>
            <a:ext cx="389474" cy="2626415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8556"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91B2D3-30C9-5D40-9279-5433A9F3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r="40233"/>
          <a:stretch/>
        </p:blipFill>
        <p:spPr>
          <a:xfrm>
            <a:off x="-1529883" y="5438025"/>
            <a:ext cx="6566690" cy="525629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1E5B47B-6234-51CB-3F3E-0605CD76E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6269" y="764351"/>
            <a:ext cx="8196683" cy="4163125"/>
          </a:xfrm>
          <a:prstGeom prst="wedgeRoundRectCallout">
            <a:avLst>
              <a:gd name="adj1" fmla="val -51478"/>
              <a:gd name="adj2" fmla="val 75548"/>
              <a:gd name="adj3" fmla="val 16667"/>
            </a:avLst>
          </a:prstGeom>
          <a:solidFill>
            <a:schemeClr val="bg1"/>
          </a:solidFill>
          <a:ln w="57150">
            <a:solidFill>
              <a:srgbClr val="E37B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0E018A-E774-435B-EEFB-8AC48468D80B}"/>
              </a:ext>
            </a:extLst>
          </p:cNvPr>
          <p:cNvSpPr txBox="1"/>
          <p:nvPr/>
        </p:nvSpPr>
        <p:spPr>
          <a:xfrm>
            <a:off x="4402200" y="1144381"/>
            <a:ext cx="7344816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‘Maybe to introduce a question?’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19941B9E-4082-0D93-2318-CA8B9DE78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10103">
            <a:off x="3508264" y="3159079"/>
            <a:ext cx="389474" cy="2626415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9428" r="-109128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8745859-327C-BFEF-6AD9-B5953B0FA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5350058" y="5157604"/>
            <a:ext cx="389474" cy="2626415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115" r="-24644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1D84C873-F205-177E-E5CA-FE4C78D2A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39872">
            <a:off x="1889711" y="3077743"/>
            <a:ext cx="389474" cy="2626415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8556"/>
            </a:stretch>
          </a:blipFill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5326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24B1206-D5AD-2966-4136-CDAF9B6F6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2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98CC5FD6-EDC6-8829-D461-6EA397D8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8998D68-5AB5-53C1-E0CB-18DE9EE39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1A54BD0-CFD0-DA15-2F2C-1B0CB8F85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7924A8A-252D-C5E9-C957-0A23831D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0C5EDDC-0B3D-ED92-892B-B3958B644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E678D2F-505A-459D-37ED-E134CA291A1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744A6A5D-6425-F46D-1573-FD25E9045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3C17101E-F592-3BA4-03F1-5A5821BB3EA2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A965C10C-D286-1648-52ED-DDD2606FF242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6B8424A0-BCF1-89E4-F113-1D9FF15A30E7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7F7EB6-4774-60E3-A992-524E9B2F9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108" y="7774039"/>
            <a:ext cx="2140614" cy="2326755"/>
            <a:chOff x="3959424" y="6114250"/>
            <a:chExt cx="2378516" cy="2585344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76194CA-97A0-08F8-72C7-10D7BE455EDD}"/>
                </a:ext>
              </a:extLst>
            </p:cNvPr>
            <p:cNvSpPr/>
            <p:nvPr/>
          </p:nvSpPr>
          <p:spPr>
            <a:xfrm>
              <a:off x="3959424" y="6114250"/>
              <a:ext cx="2378516" cy="2585344"/>
            </a:xfrm>
            <a:custGeom>
              <a:avLst/>
              <a:gdLst/>
              <a:ahLst/>
              <a:cxnLst/>
              <a:rect l="l" t="t" r="r" b="b"/>
              <a:pathLst>
                <a:path w="2378516" h="2585344">
                  <a:moveTo>
                    <a:pt x="0" y="0"/>
                  </a:moveTo>
                  <a:lnTo>
                    <a:pt x="2378516" y="0"/>
                  </a:lnTo>
                  <a:lnTo>
                    <a:pt x="2378516" y="2585344"/>
                  </a:lnTo>
                  <a:lnTo>
                    <a:pt x="0" y="2585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C9E496B-53A6-BF21-CC84-B0F6C3B472D0}"/>
                </a:ext>
              </a:extLst>
            </p:cNvPr>
            <p:cNvSpPr/>
            <p:nvPr/>
          </p:nvSpPr>
          <p:spPr>
            <a:xfrm>
              <a:off x="4823520" y="6799684"/>
              <a:ext cx="905544" cy="836496"/>
            </a:xfrm>
            <a:custGeom>
              <a:avLst/>
              <a:gdLst/>
              <a:ahLst/>
              <a:cxnLst/>
              <a:rect l="l" t="t" r="r" b="b"/>
              <a:pathLst>
                <a:path w="905544" h="836496">
                  <a:moveTo>
                    <a:pt x="0" y="0"/>
                  </a:moveTo>
                  <a:lnTo>
                    <a:pt x="905544" y="0"/>
                  </a:lnTo>
                  <a:lnTo>
                    <a:pt x="905544" y="836497"/>
                  </a:lnTo>
                  <a:lnTo>
                    <a:pt x="0" y="836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256F1D0-34BE-14A9-9CD4-FE03908B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12" y="7993165"/>
            <a:ext cx="4406981" cy="24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071758" y="2329225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071759" y="3389393"/>
            <a:ext cx="3247960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This slide could work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2625" dirty="0">
              <a:latin typeface="Corbel" panose="020B0503020204020204" pitchFamily="34" charset="0"/>
            </a:endParaRPr>
          </a:p>
        </p:txBody>
      </p:sp>
      <p:graphicFrame>
        <p:nvGraphicFramePr>
          <p:cNvPr id="14" name="Diagram 13" descr="A diagram with a central, large circle and smaller circles attached with lines">
            <a:extLst>
              <a:ext uri="{FF2B5EF4-FFF2-40B4-BE49-F238E27FC236}">
                <a16:creationId xmlns:a16="http://schemas.microsoft.com/office/drawing/2014/main" id="{4FEF63CA-B26D-CC82-E65D-81A137B31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684576"/>
              </p:ext>
            </p:extLst>
          </p:nvPr>
        </p:nvGraphicFramePr>
        <p:xfrm>
          <a:off x="2698443" y="2340701"/>
          <a:ext cx="11234343" cy="577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0FE3DE9E-CE7A-2AF5-C251-833DF153C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6564" y="4061653"/>
            <a:ext cx="1566174" cy="2336738"/>
            <a:chOff x="-5185592" y="708623"/>
            <a:chExt cx="2016224" cy="3066726"/>
          </a:xfrm>
          <a:solidFill>
            <a:srgbClr val="FFFFFF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72DE4C-D304-B1E2-649F-F2CCA1CB3911}"/>
                </a:ext>
              </a:extLst>
            </p:cNvPr>
            <p:cNvSpPr/>
            <p:nvPr/>
          </p:nvSpPr>
          <p:spPr>
            <a:xfrm>
              <a:off x="-5185592" y="1471092"/>
              <a:ext cx="2016224" cy="4912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B7F0D0-D226-5085-7535-7A13BF1A3658}"/>
                </a:ext>
              </a:extLst>
            </p:cNvPr>
            <p:cNvSpPr/>
            <p:nvPr/>
          </p:nvSpPr>
          <p:spPr>
            <a:xfrm rot="5400000">
              <a:off x="-5710845" y="1996345"/>
              <a:ext cx="3066726" cy="4912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6B249A-BE99-A01D-7C56-6A785F03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Diagram slide 1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3E59F9CB-CBD3-CC28-B11A-3DF48F2A6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16A7179-F2FA-E57F-7665-FE5A6AA68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C18749C-18BA-7C2B-9C4C-D02F07A79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6899414-5F55-2E44-2497-F20724DD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A2B9DFB3-BCF6-417D-1E2E-C6F27A67D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1A107E3-23C7-8621-0A42-0A6A1D009D7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234F63C4-8CAC-B483-7470-F671128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35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">
            <a:extLst>
              <a:ext uri="{FF2B5EF4-FFF2-40B4-BE49-F238E27FC236}">
                <a16:creationId xmlns:a16="http://schemas.microsoft.com/office/drawing/2014/main" id="{30EB343B-DBB9-3AA4-05FC-D13098DA7BAF}"/>
              </a:ext>
            </a:extLst>
          </p:cNvPr>
          <p:cNvSpPr txBox="1"/>
          <p:nvPr/>
        </p:nvSpPr>
        <p:spPr>
          <a:xfrm>
            <a:off x="1071758" y="2329225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C2BC022C-4551-F3BC-D260-68095EF27578}"/>
              </a:ext>
            </a:extLst>
          </p:cNvPr>
          <p:cNvSpPr txBox="1"/>
          <p:nvPr/>
        </p:nvSpPr>
        <p:spPr>
          <a:xfrm>
            <a:off x="1071758" y="3389394"/>
            <a:ext cx="3595796" cy="2019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This slide could work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 well to display an image: simply right click on the image and select ‘Change Picture’ </a:t>
            </a:r>
            <a:endParaRPr lang="en-US" sz="2625" dirty="0">
              <a:latin typeface="Corbel" panose="020B0503020204020204" pitchFamily="34" charset="0"/>
            </a:endParaRPr>
          </a:p>
        </p:txBody>
      </p:sp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4810"/>
          <a:stretch/>
        </p:blipFill>
        <p:spPr>
          <a:xfrm>
            <a:off x="4967787" y="2339940"/>
            <a:ext cx="7611060" cy="5614098"/>
          </a:xfrm>
          <a:prstGeom prst="roundRect">
            <a:avLst/>
          </a:prstGeom>
          <a:ln w="57150">
            <a:solidFill>
              <a:srgbClr val="E37B63"/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282386B-5C85-B0CC-D09C-FF2FA5AE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Image slide 1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08D170DA-AF7E-6463-FF0C-C1727B982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3DA5CB1-C1F2-4162-DB42-F7F71C194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683864A-AC42-0F50-0D98-DDC350FE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24D35F-EB24-CA5E-59C4-DDD81BB0D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E8D25FF8-E60B-5C6F-82AD-D27977F72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44E623-D5E9-BBE7-DAD5-958B36F6E906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B44AA03D-D14F-E3B3-62AC-093323633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0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54B31EE-A74A-DD49-6FE9-010E2794C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4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6271CA6-6217-5E2B-FA66-6A6059A0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5FBCC8B-F3CE-0A28-FC96-4F2F891A9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4E0B367-48CF-4312-36DA-AC975970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24D8943-A601-BC83-472C-B44CBA47E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9019974-36CB-2610-F37C-33685FBD3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48BF6E1-3499-7C3D-8F9D-92E991B12CDC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E651DDA6-18EB-F402-095A-6BCD93ED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37257FFA-1F44-36CC-A7B5-E0AE809345B1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113BF3BF-A79E-3248-8B9E-9B52AB6B301B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F6811BF6-BF53-3753-74CC-C3F2ECFE7A8D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C5DB7FBA-1F73-CE34-9B34-EDB78D4C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59217" flipH="1">
            <a:off x="61031" y="7815513"/>
            <a:ext cx="2169701" cy="2257166"/>
          </a:xfrm>
          <a:custGeom>
            <a:avLst/>
            <a:gdLst/>
            <a:ahLst/>
            <a:cxnLst/>
            <a:rect l="l" t="t" r="r" b="b"/>
            <a:pathLst>
              <a:path w="2892935" h="3009555">
                <a:moveTo>
                  <a:pt x="2892935" y="0"/>
                </a:moveTo>
                <a:lnTo>
                  <a:pt x="0" y="0"/>
                </a:lnTo>
                <a:lnTo>
                  <a:pt x="0" y="3009555"/>
                </a:lnTo>
                <a:lnTo>
                  <a:pt x="2892935" y="3009555"/>
                </a:lnTo>
                <a:lnTo>
                  <a:pt x="289293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D6B86-F55F-714A-3066-B6ACD319E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19" y="7447756"/>
            <a:ext cx="5236963" cy="29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C1D725-7E9C-E2CB-2466-491F3843D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Question slide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F62A11-A07D-4EF6-CA73-C86DD009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517324" y="4719675"/>
            <a:ext cx="4681349" cy="4664903"/>
            <a:chOff x="5252853" y="1137282"/>
            <a:chExt cx="5815739" cy="7687212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C7DB4748-1D0F-72ED-9480-22004D6EBF32}"/>
                </a:ext>
              </a:extLst>
            </p:cNvPr>
            <p:cNvSpPr/>
            <p:nvPr/>
          </p:nvSpPr>
          <p:spPr>
            <a:xfrm>
              <a:off x="5278477" y="1137282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1" y="0"/>
                  </a:lnTo>
                  <a:lnTo>
                    <a:pt x="1657001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8279DA23-D681-4101-6F44-AC9E8AFA446B}"/>
                </a:ext>
              </a:extLst>
            </p:cNvPr>
            <p:cNvSpPr/>
            <p:nvPr/>
          </p:nvSpPr>
          <p:spPr>
            <a:xfrm rot="5400000">
              <a:off x="5278477" y="5184325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1" y="0"/>
                  </a:lnTo>
                  <a:lnTo>
                    <a:pt x="1657001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9FA7ACE-5A66-A949-E3C5-EDEB2D6C6297}"/>
                </a:ext>
              </a:extLst>
            </p:cNvPr>
            <p:cNvSpPr/>
            <p:nvPr/>
          </p:nvSpPr>
          <p:spPr>
            <a:xfrm rot="-5469056">
              <a:off x="7188120" y="3184202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2" y="0"/>
                  </a:lnTo>
                  <a:lnTo>
                    <a:pt x="1657002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47474237-7286-94F2-4938-953B1C839031}"/>
                </a:ext>
              </a:extLst>
            </p:cNvPr>
            <p:cNvSpPr/>
            <p:nvPr/>
          </p:nvSpPr>
          <p:spPr>
            <a:xfrm rot="-5294217">
              <a:off x="9202920" y="1145917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2" y="0"/>
                  </a:lnTo>
                  <a:lnTo>
                    <a:pt x="1657002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1E15B08-7863-A704-1099-68760E429EEF}"/>
                </a:ext>
              </a:extLst>
            </p:cNvPr>
            <p:cNvSpPr/>
            <p:nvPr/>
          </p:nvSpPr>
          <p:spPr>
            <a:xfrm rot="-5294217">
              <a:off x="9385967" y="7141410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2" y="0"/>
                  </a:lnTo>
                  <a:lnTo>
                    <a:pt x="1657002" y="1708250"/>
                  </a:lnTo>
                  <a:lnTo>
                    <a:pt x="0" y="1708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FA5318-99BF-C360-0239-71432045A0C8}"/>
                </a:ext>
              </a:extLst>
            </p:cNvPr>
            <p:cNvSpPr/>
            <p:nvPr/>
          </p:nvSpPr>
          <p:spPr>
            <a:xfrm>
              <a:off x="9171261" y="3239434"/>
              <a:ext cx="1542587" cy="1597784"/>
            </a:xfrm>
            <a:custGeom>
              <a:avLst/>
              <a:gdLst/>
              <a:ahLst/>
              <a:cxnLst/>
              <a:rect l="l" t="t" r="r" b="b"/>
              <a:pathLst>
                <a:path w="1542587" h="1597784">
                  <a:moveTo>
                    <a:pt x="0" y="0"/>
                  </a:moveTo>
                  <a:lnTo>
                    <a:pt x="1542587" y="0"/>
                  </a:lnTo>
                  <a:lnTo>
                    <a:pt x="1542587" y="1597784"/>
                  </a:lnTo>
                  <a:lnTo>
                    <a:pt x="0" y="1597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1A69E0E-CC6E-2E9F-5151-087BE0CD563D}"/>
                </a:ext>
              </a:extLst>
            </p:cNvPr>
            <p:cNvSpPr/>
            <p:nvPr/>
          </p:nvSpPr>
          <p:spPr>
            <a:xfrm rot="10684639">
              <a:off x="5392891" y="7226710"/>
              <a:ext cx="1542587" cy="1597784"/>
            </a:xfrm>
            <a:custGeom>
              <a:avLst/>
              <a:gdLst/>
              <a:ahLst/>
              <a:cxnLst/>
              <a:rect l="l" t="t" r="r" b="b"/>
              <a:pathLst>
                <a:path w="1542587" h="1597784">
                  <a:moveTo>
                    <a:pt x="0" y="0"/>
                  </a:moveTo>
                  <a:lnTo>
                    <a:pt x="1542587" y="0"/>
                  </a:lnTo>
                  <a:lnTo>
                    <a:pt x="1542587" y="1597784"/>
                  </a:lnTo>
                  <a:lnTo>
                    <a:pt x="0" y="1597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FD11D8C8-8D4E-F905-2D58-6C8ACEF7EFB9}"/>
                </a:ext>
              </a:extLst>
            </p:cNvPr>
            <p:cNvSpPr/>
            <p:nvPr/>
          </p:nvSpPr>
          <p:spPr>
            <a:xfrm rot="-5400000">
              <a:off x="7379835" y="5165667"/>
              <a:ext cx="1451959" cy="1776170"/>
            </a:xfrm>
            <a:custGeom>
              <a:avLst/>
              <a:gdLst/>
              <a:ahLst/>
              <a:cxnLst/>
              <a:rect l="l" t="t" r="r" b="b"/>
              <a:pathLst>
                <a:path w="1451959" h="1776170">
                  <a:moveTo>
                    <a:pt x="0" y="0"/>
                  </a:moveTo>
                  <a:lnTo>
                    <a:pt x="1451959" y="0"/>
                  </a:lnTo>
                  <a:lnTo>
                    <a:pt x="1451959" y="1776171"/>
                  </a:lnTo>
                  <a:lnTo>
                    <a:pt x="0" y="1776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8103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C6457FE7-7D29-E929-02E8-9CD5B7F0E9C2}"/>
                </a:ext>
              </a:extLst>
            </p:cNvPr>
            <p:cNvSpPr/>
            <p:nvPr/>
          </p:nvSpPr>
          <p:spPr>
            <a:xfrm>
              <a:off x="7299866" y="1172374"/>
              <a:ext cx="1587349" cy="1655335"/>
            </a:xfrm>
            <a:custGeom>
              <a:avLst/>
              <a:gdLst/>
              <a:ahLst/>
              <a:cxnLst/>
              <a:rect l="l" t="t" r="r" b="b"/>
              <a:pathLst>
                <a:path w="1587349" h="1655335">
                  <a:moveTo>
                    <a:pt x="0" y="0"/>
                  </a:moveTo>
                  <a:lnTo>
                    <a:pt x="1587349" y="0"/>
                  </a:lnTo>
                  <a:lnTo>
                    <a:pt x="1587349" y="1655335"/>
                  </a:lnTo>
                  <a:lnTo>
                    <a:pt x="0" y="1655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r="-61565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487D4945-55A7-30D6-9A87-EBEA25BCAEF6}"/>
                </a:ext>
              </a:extLst>
            </p:cNvPr>
            <p:cNvSpPr/>
            <p:nvPr/>
          </p:nvSpPr>
          <p:spPr>
            <a:xfrm>
              <a:off x="9335258" y="5327773"/>
              <a:ext cx="1392325" cy="1451959"/>
            </a:xfrm>
            <a:custGeom>
              <a:avLst/>
              <a:gdLst/>
              <a:ahLst/>
              <a:cxnLst/>
              <a:rect l="l" t="t" r="r" b="b"/>
              <a:pathLst>
                <a:path w="1392325" h="1451959">
                  <a:moveTo>
                    <a:pt x="0" y="0"/>
                  </a:moveTo>
                  <a:lnTo>
                    <a:pt x="1392325" y="0"/>
                  </a:lnTo>
                  <a:lnTo>
                    <a:pt x="1392325" y="1451959"/>
                  </a:lnTo>
                  <a:lnTo>
                    <a:pt x="0" y="1451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61565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A9837BB-99F6-92D4-4501-D3200DDBCE29}"/>
                </a:ext>
              </a:extLst>
            </p:cNvPr>
            <p:cNvSpPr/>
            <p:nvPr/>
          </p:nvSpPr>
          <p:spPr>
            <a:xfrm rot="-5333493">
              <a:off x="5288937" y="3356222"/>
              <a:ext cx="1534136" cy="1525665"/>
            </a:xfrm>
            <a:custGeom>
              <a:avLst/>
              <a:gdLst/>
              <a:ahLst/>
              <a:cxnLst/>
              <a:rect l="l" t="t" r="r" b="b"/>
              <a:pathLst>
                <a:path w="1534136" h="1525665">
                  <a:moveTo>
                    <a:pt x="0" y="0"/>
                  </a:moveTo>
                  <a:lnTo>
                    <a:pt x="1534136" y="0"/>
                  </a:lnTo>
                  <a:lnTo>
                    <a:pt x="1534136" y="1525664"/>
                  </a:lnTo>
                  <a:lnTo>
                    <a:pt x="0" y="152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7737" r="-44932" b="-5579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A2EAA90-E938-05B9-17C0-D9664148C187}"/>
                </a:ext>
              </a:extLst>
            </p:cNvPr>
            <p:cNvSpPr/>
            <p:nvPr/>
          </p:nvSpPr>
          <p:spPr>
            <a:xfrm rot="-5477374">
              <a:off x="7430179" y="7167565"/>
              <a:ext cx="1493964" cy="1557950"/>
            </a:xfrm>
            <a:custGeom>
              <a:avLst/>
              <a:gdLst/>
              <a:ahLst/>
              <a:cxnLst/>
              <a:rect l="l" t="t" r="r" b="b"/>
              <a:pathLst>
                <a:path w="1493964" h="1557950">
                  <a:moveTo>
                    <a:pt x="0" y="0"/>
                  </a:moveTo>
                  <a:lnTo>
                    <a:pt x="1493964" y="0"/>
                  </a:lnTo>
                  <a:lnTo>
                    <a:pt x="1493964" y="1557950"/>
                  </a:lnTo>
                  <a:lnTo>
                    <a:pt x="0" y="1557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1565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7727F14E-49C2-7E82-E6E6-A32B73116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1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3061550-2153-0FC9-50B7-A1E4A8B67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2192E70-C997-8C00-65AB-D177DCD9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C5F19E9-A32A-96E7-B1DB-03571DE1C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1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180ECDF-E77D-2914-947E-F39D2818E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42A0844-F41F-EE58-3F88-7CC2E5D04300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973CFD45-AEBF-E769-7C1F-F9C092A1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79736916-B943-BB45-EB73-C7C24155ECBA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52C531F2-C2B5-8673-9FB8-7B3434C9D70F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EFED195C-C3BF-0D7D-DEA8-F2E2E2FD7614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Is there a question you want to ask the class?</a:t>
            </a:r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2C263D2-45DE-478E-B21D-F87EDE968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877">
            <a:off x="-3134" y="3061284"/>
            <a:ext cx="13301259" cy="74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e presentation" id="{0777499F-E0AA-4B23-BCA8-C40B08655BCB}" vid="{12EAD2E6-1C77-413A-A037-9CBE337F9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TSA theme, Christian faith KS2</Template>
  <TotalTime>400</TotalTime>
  <Words>232</Words>
  <Application>Microsoft Office PowerPoint</Application>
  <PresentationFormat>Custom</PresentationFormat>
  <Paragraphs>76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Corbel</vt:lpstr>
      <vt:lpstr>Calibri</vt:lpstr>
      <vt:lpstr>Arial</vt:lpstr>
      <vt:lpstr>Office Theme</vt:lpstr>
      <vt:lpstr>PowerPoint Presentation</vt:lpstr>
      <vt:lpstr>Learning objectives slide</vt:lpstr>
      <vt:lpstr>Text-based slide 1</vt:lpstr>
      <vt:lpstr>Speech bubble slide</vt:lpstr>
      <vt:lpstr>Text-based slide 2</vt:lpstr>
      <vt:lpstr>Diagram slide 1</vt:lpstr>
      <vt:lpstr>Image slide 1</vt:lpstr>
      <vt:lpstr>Text-based slide 4</vt:lpstr>
      <vt:lpstr>Question slide</vt:lpstr>
      <vt:lpstr>Text-based slide 5</vt:lpstr>
      <vt:lpstr>Diagram slide 2</vt:lpstr>
      <vt:lpstr>Text-based slide 6</vt:lpstr>
      <vt:lpstr>Activity slide</vt:lpstr>
      <vt:lpstr>Text-based slide 7</vt:lpstr>
      <vt:lpstr>Image slide 2</vt:lpstr>
      <vt:lpstr>Text-based slide 3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Thorogood</dc:creator>
  <cp:lastModifiedBy>Fiona Johnson</cp:lastModifiedBy>
  <cp:revision>43</cp:revision>
  <dcterms:created xsi:type="dcterms:W3CDTF">2024-11-19T12:12:01Z</dcterms:created>
  <dcterms:modified xsi:type="dcterms:W3CDTF">2025-01-08T15:31:42Z</dcterms:modified>
  <dc:identifier>DAGCeOEIfms</dc:identifier>
</cp:coreProperties>
</file>