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5D7E-B4DE-FB40-C0A7-625F6024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205E2-4CFA-3424-B80F-F83C84B2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8AF80D-7B85-4856-A376-7DDFBCA8EAD9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0AAB3-6EF6-24F9-894B-A3EB43D7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8DB07-777E-0A82-B97D-3523CED8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034678-B4AE-432A-8EE8-DAA372121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8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04AB-AC3E-EF0C-343F-F592EAF4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44C9A-4DCB-CE2A-C996-72659167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D8575-4373-C521-4394-96D17F9B1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52A9A-0613-19EC-96B9-A3275799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0D75B-9935-924C-7FFB-714A3F2E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AFB8A-E0C2-C476-FDA1-D7CB6067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1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6825-446E-4020-179F-62673DFC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374A8-139C-618C-644B-C95D7DA55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4251F-9482-B992-E5D6-958C3D467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CB73-6E0A-6789-EFC9-4A941A68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1D305-BC4E-4158-CD3C-67E40B15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5E8E1-299F-C9C0-0DAD-8B620433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5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DB25-3718-3342-A769-DF4A628B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D06E2-8260-2F65-D8B8-E303BB69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1BB7-A87F-F1B1-377B-71C75C69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554E-FE52-2384-3932-66388271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15E67-74BA-C980-9C6D-562DAA30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3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2800D-5115-CA4F-5025-17540FE9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1C5BF-C8EA-BF42-2205-C010942D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76C9-69B2-3246-DC7B-A7D1C724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836B3-4548-1963-16F6-E7EDCC36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A305-19DC-DCC1-9909-60B3CE4C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A1CFA-59B2-C978-61E9-A663E3B8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8AF80D-7B85-4856-A376-7DDFBCA8EAD9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86DFF-AEC3-6A2D-9742-277DB6A4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93523-DC90-2156-1860-DB86586E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034678-B4AE-432A-8EE8-DAA372121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FD51-B2D5-9184-104B-5901B685B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1D917-B563-E64D-A438-15C2E284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308C-4548-C7F7-A496-0966E1D6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BD096-A4B9-181D-BF69-4DB3B690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7BB4A-846E-C736-C11C-8A4D062E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9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CF17-C4F0-D92C-3C3B-1D2B2B09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A58F-96B9-F2A2-FBDB-85C46588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76FA-D670-6A42-B2E2-758BFB73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A5915-6A7B-8D76-2D56-229D6397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4353-332D-B5C2-3A0B-CB4BDC36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2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E76E-B38F-0F40-8012-6D1159DF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0FA4C-9E34-ADC0-1FA5-9D1D0CBB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50FF0-6F05-7906-E6E4-1DE71D35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1B73-C54F-0842-550E-D88C23DE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61232-DB98-F4B7-2FC2-C7A3DE3A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BDE6-A63C-3E40-F593-D2A83509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B196-24D8-36DD-026B-DB1691A40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6C17F-36C7-4A7F-3EF6-B79A7618B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24506-A61A-5BD1-9C84-B46EBD61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1A980-2F8F-DC6F-9075-E60F840E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F8B94-D869-9F2E-A8DE-D7E031D7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1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F479-3390-26E2-1BA8-93F9126E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BA775-AAB3-FBDA-0A25-2AC2D8B75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9E268-B282-3C22-FF20-A90F12955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0618A-9D38-6635-9239-22B78804E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94A64-E860-976F-A5ED-F3DC52673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E0378-2190-98DC-90BD-42489158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051A1-BC54-0176-5DE7-77D16B0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9F0AD-1896-E36B-2A7E-B34ACF51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6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BC9B-9BDB-58F1-5A4A-0D84586E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488F9-A775-9F5D-1A14-815F2A4F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E87F8-D01E-08E4-22ED-CFD6B769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6062F-3358-F5E2-FA13-7A7EC8CB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5C05A-69AD-031A-99F1-C11F65B4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E4464-5C08-12AD-1A84-82EA6453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C1FE7-AA09-0EC9-8793-68AB0638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24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E5903-931D-5C54-BFEE-CA81BFD9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15CA3-85F8-5195-2753-8DAEAD9E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6F962-FD52-120C-9581-6AEA4C814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ED38-BC3C-B94B-FB93-B133D0A00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1907-6A9B-A60F-E327-E716F23F5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9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shield with white text">
            <a:extLst>
              <a:ext uri="{FF2B5EF4-FFF2-40B4-BE49-F238E27FC236}">
                <a16:creationId xmlns:a16="http://schemas.microsoft.com/office/drawing/2014/main" id="{DD9B892A-DF60-93A0-643B-9CDC257C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9" y="5073828"/>
            <a:ext cx="1242391" cy="124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5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EA71-9994-765E-DEDD-5EF1E8E3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781A-1BBC-71AE-4C15-96C40EB8A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red shield with white text">
            <a:extLst>
              <a:ext uri="{FF2B5EF4-FFF2-40B4-BE49-F238E27FC236}">
                <a16:creationId xmlns:a16="http://schemas.microsoft.com/office/drawing/2014/main" id="{B7C45BB7-C194-D56A-05A4-26D25697B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4" y="5466315"/>
            <a:ext cx="1242391" cy="124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1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Saffron Jenkinson</dc:creator>
  <cp:lastModifiedBy>Saffron Jenkinson</cp:lastModifiedBy>
  <cp:revision>4</cp:revision>
  <dcterms:created xsi:type="dcterms:W3CDTF">2025-03-12T15:39:32Z</dcterms:created>
  <dcterms:modified xsi:type="dcterms:W3CDTF">2025-03-12T16:06:52Z</dcterms:modified>
</cp:coreProperties>
</file>