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557" autoAdjust="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95D7E-B4DE-FB40-C0A7-625F60244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7205E2-4CFA-3424-B80F-F83C84B2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8AF80D-7B85-4856-A376-7DDFBCA8EAD9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B0AAB3-6EF6-24F9-894B-A3EB43D7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D8DB07-777E-0A82-B97D-3523CED8A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034678-B4AE-432A-8EE8-DAA372121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78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104AB-AC3E-EF0C-343F-F592EAF4F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44C9A-4DCB-CE2A-C996-726591675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D8575-4373-C521-4394-96D17F9B1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52A9A-0613-19EC-96B9-A3275799F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0D75B-9935-924C-7FFB-714A3F2E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AFB8A-E0C2-C476-FDA1-D7CB60672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1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6825-446E-4020-179F-62673DFC8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7374A8-139C-618C-644B-C95D7DA55B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4251F-9482-B992-E5D6-958C3D467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4CB73-6E0A-6789-EFC9-4A941A68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1D305-BC4E-4158-CD3C-67E40B15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5E8E1-299F-C9C0-0DAD-8B6204339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55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4DB25-3718-3342-A769-DF4A628B1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D06E2-8260-2F65-D8B8-E303BB699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A1BB7-A87F-F1B1-377B-71C75C699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7554E-FE52-2384-3932-66388271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15E67-74BA-C980-9C6D-562DAA30C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332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62800D-5115-CA4F-5025-17540FE91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51C5BF-C8EA-BF42-2205-C010942DB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276C9-69B2-3246-DC7B-A7D1C724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836B3-4548-1963-16F6-E7EDCC361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8A305-19DC-DCC1-9909-60B3CE4CF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81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1CFA-59B2-C978-61E9-A663E3B8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8AF80D-7B85-4856-A376-7DDFBCA8EAD9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186DFF-AEC3-6A2D-9742-277DB6A4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93523-DC90-2156-1860-DB86586E8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034678-B4AE-432A-8EE8-DAA372121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10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FFD51-B2D5-9184-104B-5901B685B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1D917-B563-E64D-A438-15C2E284E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F308C-4548-C7F7-A496-0966E1D6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BD096-A4B9-181D-BF69-4DB3B6905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7BB4A-846E-C736-C11C-8A4D062E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29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8CF17-C4F0-D92C-3C3B-1D2B2B09E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AA58F-96B9-F2A2-FBDB-85C465889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676FA-D670-6A42-B2E2-758BFB73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A5915-6A7B-8D76-2D56-229D63976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84353-332D-B5C2-3A0B-CB4BDC36B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92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DE76E-B38F-0F40-8012-6D1159DF6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0FA4C-9E34-ADC0-1FA5-9D1D0CBBA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50FF0-6F05-7906-E6E4-1DE71D356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D1B73-C54F-0842-550E-D88C23DE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61232-DB98-F4B7-2FC2-C7A3DE3A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51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BBDE6-A63C-3E40-F593-D2A835091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DB196-24D8-36DD-026B-DB1691A40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6C17F-36C7-4A7F-3EF6-B79A7618B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24506-A61A-5BD1-9C84-B46EBD616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61A980-2F8F-DC6F-9075-E60F840E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F8B94-D869-9F2E-A8DE-D7E031D7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31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9F479-3390-26E2-1BA8-93F9126E9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BA775-AAB3-FBDA-0A25-2AC2D8B75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9E268-B282-3C22-FF20-A90F12955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50618A-9D38-6635-9239-22B78804EA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E94A64-E860-976F-A5ED-F3DC526730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EE0378-2190-98DC-90BD-42489158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C051A1-BC54-0176-5DE7-77D16B0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D9F0AD-1896-E36B-2A7E-B34ACF51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26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8BC9B-9BDB-58F1-5A4A-0D84586E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488F9-A775-9F5D-1A14-815F2A4F8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FE87F8-D01E-08E4-22ED-CFD6B7696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6062F-3358-F5E2-FA13-7A7EC8CB0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75C05A-69AD-031A-99F1-C11F65B43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9E4464-5C08-12AD-1A84-82EA64538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C1FE7-AA09-0EC9-8793-68AB0638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2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24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EE5903-931D-5C54-BFEE-CA81BFD9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15CA3-85F8-5195-2753-8DAEAD9E5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6F962-FD52-120C-9581-6AEA4C814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0ED38-BC3C-B94B-FB93-B133D0A00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C1907-6A9B-A60F-E327-E716F23F5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49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ed shield with white text">
            <a:extLst>
              <a:ext uri="{FF2B5EF4-FFF2-40B4-BE49-F238E27FC236}">
                <a16:creationId xmlns:a16="http://schemas.microsoft.com/office/drawing/2014/main" id="{DD9B892A-DF60-93A0-643B-9CDC257C44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9" y="5073828"/>
            <a:ext cx="1242391" cy="124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45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2EA71-9994-765E-DEDD-5EF1E8E3D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2781A-1BBC-71AE-4C15-96C40EB8A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A red shield with white text">
            <a:extLst>
              <a:ext uri="{FF2B5EF4-FFF2-40B4-BE49-F238E27FC236}">
                <a16:creationId xmlns:a16="http://schemas.microsoft.com/office/drawing/2014/main" id="{B7C45BB7-C194-D56A-05A4-26D25697B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4" y="5466315"/>
            <a:ext cx="1242391" cy="124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210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Saffron Jenkinson</dc:creator>
  <cp:lastModifiedBy>Saffron Jenkinson</cp:lastModifiedBy>
  <cp:revision>4</cp:revision>
  <dcterms:created xsi:type="dcterms:W3CDTF">2025-03-12T15:39:32Z</dcterms:created>
  <dcterms:modified xsi:type="dcterms:W3CDTF">2025-03-12T16:06:52Z</dcterms:modified>
</cp:coreProperties>
</file>