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0" d="100"/>
          <a:sy n="80" d="100"/>
        </p:scale>
        <p:origin x="23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9222" b="-922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9222" b="-922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9222" b="-922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9111" b="-911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10333" b="-1033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12000" b="-1200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22666" b="-2266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9333" b="-933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Custom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Explore it April 2025 session 1 - Presentation</dc:title>
  <dc:creator>Fiona Johnson</dc:creator>
  <cp:lastModifiedBy>Fiona Johnson</cp:lastModifiedBy>
  <cp:revision>1</cp:revision>
  <dcterms:created xsi:type="dcterms:W3CDTF">2006-08-16T00:00:00Z</dcterms:created>
  <dcterms:modified xsi:type="dcterms:W3CDTF">2025-02-25T12:23:13Z</dcterms:modified>
  <dc:identifier>DAGgG4KwFUI</dc:identifier>
</cp:coreProperties>
</file>