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4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93" r:id="rId2"/>
    <p:sldMasterId id="2147483653" r:id="rId3"/>
    <p:sldMasterId id="2147483656" r:id="rId4"/>
    <p:sldMasterId id="2147483659" r:id="rId5"/>
  </p:sldMasterIdLst>
  <p:notesMasterIdLst>
    <p:notesMasterId r:id="rId10"/>
  </p:notesMasterIdLst>
  <p:sldIdLst>
    <p:sldId id="258" r:id="rId6"/>
    <p:sldId id="259" r:id="rId7"/>
    <p:sldId id="261" r:id="rId8"/>
    <p:sldId id="262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E1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277" autoAdjust="0"/>
  </p:normalViewPr>
  <p:slideViewPr>
    <p:cSldViewPr snapToGrid="0">
      <p:cViewPr varScale="1">
        <p:scale>
          <a:sx n="60" d="100"/>
          <a:sy n="60" d="100"/>
        </p:scale>
        <p:origin x="148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37EF64-FDAE-47D5-8CD2-329F67705FB1}" type="datetimeFigureOut">
              <a:rPr lang="en-GB" smtClean="0"/>
              <a:t>10/03/2025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B34BE3-3671-4447-AA52-FD2EF512A3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5651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B34BE3-3671-4447-AA52-FD2EF512A3C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960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If you wish to download this motion background as an mp4 file, you can find this, and more, at https://www.salvationist.org.uk/resources/key-dates/lent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B34BE3-3671-4447-AA52-FD2EF512A3C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5102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E7DAB-163B-A5F1-BC9A-F04F3F72B4A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Click to edit Master </a:t>
            </a:r>
            <a:br>
              <a:rPr lang="en-GB" dirty="0"/>
            </a:br>
            <a:r>
              <a:rPr lang="en-GB" dirty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E547C7-9EC1-D8D9-27E3-A2C2059926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99192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DB2FF-A72D-2892-BCA9-B7223CF89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F8DBA3-C86D-5C28-D469-15B0089941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7033B74-E02E-4A43-998A-7CDA6E6E4E87}" type="datetimeFigureOut">
              <a:rPr lang="en-GB" smtClean="0"/>
              <a:t>10/03/2025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515CEF-EEC9-F2E0-D99C-0F136B5E4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5A0B12-41F4-B772-2FF1-454FD4808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EEDE151-0ADB-4327-A15A-D16232229D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48654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367011-8227-C4B2-4219-742E64FE6B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7033B74-E02E-4A43-998A-7CDA6E6E4E87}" type="datetimeFigureOut">
              <a:rPr lang="en-GB" smtClean="0"/>
              <a:t>10/03/2025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D1263F-9C47-6821-0981-E41CE3133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94F305-DCA1-2196-98B7-1B7631A11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EEDE151-0ADB-4327-A15A-D16232229D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8133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97843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0BCB3-44A4-5655-BD4F-DBD58FE88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A9B1E1-1FED-D492-9AD7-4A7C4B1B21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4B77A8-65A7-1FAE-48C5-DB17864C8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9C4B2-019E-458B-A2CC-F9BA7A3B27A8}" type="datetimeFigureOut">
              <a:rPr lang="en-GB" smtClean="0"/>
              <a:t>10/03/2025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B4470B-D073-95F7-84CE-A364CD6B0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00AE12-95D1-95C6-DEF7-3A26218B6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EAAB2-32C2-4AA7-B6C6-2F8E837658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1519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02A86-1E28-9B75-BF5F-F298D54B8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DD8E1B-6BBD-EF96-C576-BAA96A0F0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3FFBC7-DE00-4361-1FD2-7B2C2A8A0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9C4B2-019E-458B-A2CC-F9BA7A3B27A8}" type="datetimeFigureOut">
              <a:rPr lang="en-GB" smtClean="0"/>
              <a:t>10/03/2025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995D11-E63E-E636-EDDD-70531D954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9AA2F9-8403-4B25-A1EC-4E4A0289E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EAAB2-32C2-4AA7-B6C6-2F8E837658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512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75EAA-D689-8A77-7F32-85F20BB20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933B88-948F-476F-0C24-E3DD42E81B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1" y="2506662"/>
            <a:ext cx="3867150" cy="435133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61FAE8-7EA2-7D4B-078E-D6E65A3AE3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1" y="2506662"/>
            <a:ext cx="3867150" cy="435133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D596DC-64F2-5864-B699-ADD3EFDC4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9C4B2-019E-458B-A2CC-F9BA7A3B27A8}" type="datetimeFigureOut">
              <a:rPr lang="en-GB" smtClean="0"/>
              <a:t>10/03/2025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431F84-EE48-CB4A-9E35-95BDD315F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254D31-46BF-60F3-591E-AE2A4B4BE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EAAB2-32C2-4AA7-B6C6-2F8E837658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310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C98438-D128-A693-21A2-542DAFDCA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9C4B2-019E-458B-A2CC-F9BA7A3B27A8}" type="datetimeFigureOut">
              <a:rPr lang="en-GB" smtClean="0"/>
              <a:t>10/03/2025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644F51-A78E-959F-9ABB-4FBAC0DB9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4D101F-5ABA-ADEE-A25A-514CCB08E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EAAB2-32C2-4AA7-B6C6-2F8E837658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8495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7227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15C11-2397-AAF4-60D8-89521FCDAE8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43000" y="1429544"/>
            <a:ext cx="6858000" cy="2387600"/>
          </a:xfrm>
        </p:spPr>
        <p:txBody>
          <a:bodyPr anchor="b"/>
          <a:lstStyle>
            <a:lvl1pPr algn="ctr">
              <a:defRPr sz="6000">
                <a:latin typeface="Georgia Pro" panose="02040502050405020303" pitchFamily="18" charset="0"/>
              </a:defRPr>
            </a:lvl1pPr>
          </a:lstStyle>
          <a:p>
            <a:r>
              <a:rPr lang="en-GB" dirty="0"/>
              <a:t>Click to edit Master </a:t>
            </a:r>
            <a:br>
              <a:rPr lang="en-GB" dirty="0"/>
            </a:br>
            <a:r>
              <a:rPr lang="en-GB" dirty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057E13-97BF-68B1-C0A1-9F0D3D87B1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4111625"/>
            <a:ext cx="6858000" cy="1655762"/>
          </a:xfrm>
        </p:spPr>
        <p:txBody>
          <a:bodyPr/>
          <a:lstStyle>
            <a:lvl1pPr marL="0" indent="0" algn="ctr">
              <a:buNone/>
              <a:defRPr sz="2400">
                <a:latin typeface="Georgia Pro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D284AB-B55B-3A52-6329-EF9E61366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F0181-766D-47E4-8FE4-DBAE9A3DA7CD}" type="datetimeFigureOut">
              <a:rPr lang="en-GB" smtClean="0"/>
              <a:t>10/03/2025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1F388D-904C-99D2-4476-3A06C8CAE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EF930B-9700-9987-4BDB-2D9114E70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0E8C7-F158-4DF4-A967-16317023EB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6657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D52F9-4C99-9B74-3A43-A1CD756E8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971061-152D-7543-3E08-9449DB5CB9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D1500-34C7-F929-B66F-05EADB608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F0181-766D-47E4-8FE4-DBAE9A3DA7CD}" type="datetimeFigureOut">
              <a:rPr lang="en-GB" smtClean="0"/>
              <a:t>10/03/2025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D206C5-8B0A-0601-638B-3F6BBDA67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9EEF8D-9393-837D-F017-DC6097848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0E8C7-F158-4DF4-A967-16317023EB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6085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video" Target="../media/media1.mp4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png"/><Relationship Id="rId5" Type="http://schemas.openxmlformats.org/officeDocument/2006/relationships/video" Target="../media/media2.mp4"/><Relationship Id="rId4" Type="http://schemas.microsoft.com/office/2007/relationships/media" Target="../media/media2.mp4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9037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9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 Pro" panose="02040502050405020303" pitchFamily="18" charset="0"/>
          <a:ea typeface="+mj-ea"/>
          <a:cs typeface="Aptos Serif" panose="020B0502040204020203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2016BA-B823-0124-C6AE-0C41D107B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8345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BA3D15-D1AC-BA2A-4D82-B47C5FBF98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2506662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4189C7-0332-C2EF-A30F-13A9A9E002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609C4B2-019E-458B-A2CC-F9BA7A3B27A8}" type="datetimeFigureOut">
              <a:rPr lang="en-GB" smtClean="0"/>
              <a:t>10/03/2025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E51273-A588-90CF-B5CC-7899AA8C94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B964A9-F285-532A-135E-20AA11915F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F2EAAB2-32C2-4AA7-B6C6-2F8E837658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4721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700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tile tx="0" ty="0" sx="86000" sy="65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DD1635-E4C8-ED2D-622D-0E1461DDB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106" y="952501"/>
            <a:ext cx="744378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5B2F12-20ED-E59B-15AE-6FC9FAA7D1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0106" y="2457450"/>
            <a:ext cx="7443788" cy="3448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C61FA6-FEFF-3EBC-108F-E4B8C225D1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AF0181-766D-47E4-8FE4-DBAE9A3DA7CD}" type="datetimeFigureOut">
              <a:rPr lang="en-GB" smtClean="0"/>
              <a:t>10/03/2025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8F28DD-B0F5-328A-9458-2EEC56C60E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5FDD05-392F-CCA4-FB0A-EFC63D032C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90E8C7-F158-4DF4-A967-16317023EB0A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Week_1_video_loop_title">
            <a:hlinkClick r:id="" action="ppaction://media"/>
            <a:extLst>
              <a:ext uri="{FF2B5EF4-FFF2-40B4-BE49-F238E27FC236}">
                <a16:creationId xmlns:a16="http://schemas.microsoft.com/office/drawing/2014/main" id="{D7A3C6E6-9498-C447-D20F-CD24FB6C7D05}"/>
              </a:ext>
            </a:extLst>
          </p:cNvPr>
          <p:cNvPicPr>
            <a:picLocks noChangeAspect="1"/>
          </p:cNvPicPr>
          <p:nvPr userDrawn="1"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087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iming>
    <p:tnLst>
      <p:par>
        <p:cTn id="1" dur="indefinite" restart="never" nodeType="tmRoot">
          <p:childTnLst>
            <p:video fullScrn="1">
              <p:cMediaNode vol="8000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 Pro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DD1635-E4C8-ED2D-622D-0E1461DDB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106" y="952501"/>
            <a:ext cx="744378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5B2F12-20ED-E59B-15AE-6FC9FAA7D1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0106" y="2457450"/>
            <a:ext cx="7443788" cy="3448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C61FA6-FEFF-3EBC-108F-E4B8C225D1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AF0181-766D-47E4-8FE4-DBAE9A3DA7CD}" type="datetimeFigureOut">
              <a:rPr lang="en-GB" smtClean="0"/>
              <a:t>10/03/2025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8F28DD-B0F5-328A-9458-2EEC56C60E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5FDD05-392F-CCA4-FB0A-EFC63D032C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90E8C7-F158-4DF4-A967-16317023EB0A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Week_1_video_loop_content">
            <a:hlinkClick r:id="" action="ppaction://media"/>
            <a:extLst>
              <a:ext uri="{FF2B5EF4-FFF2-40B4-BE49-F238E27FC236}">
                <a16:creationId xmlns:a16="http://schemas.microsoft.com/office/drawing/2014/main" id="{7365FDB3-91FE-A774-B76F-61F526A670A9}"/>
              </a:ext>
            </a:extLst>
          </p:cNvPr>
          <p:cNvPicPr>
            <a:picLocks noChangeAspect="1"/>
          </p:cNvPicPr>
          <p:nvPr userDrawn="1"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94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5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 fullScrn="1">
              <p:cMediaNode>
                <p:cTn id="8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 Pro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4958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ed shield with white text&#10;&#10;Description automatically generated">
            <a:extLst>
              <a:ext uri="{FF2B5EF4-FFF2-40B4-BE49-F238E27FC236}">
                <a16:creationId xmlns:a16="http://schemas.microsoft.com/office/drawing/2014/main" id="{9C21FEB6-F856-4E6D-E38A-9088277643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52" y="5505652"/>
            <a:ext cx="1028295" cy="102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694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3D92B-358F-2701-491A-EC5492EFB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8BF7D-9DA5-4E19-EABF-383445C60D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11991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F8679-A64C-6B15-1EE1-DE1B5E27C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5EC497-12BF-C0BD-26D1-A32DD6407F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75294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2385393"/>
      </p:ext>
    </p:extLst>
  </p:cSld>
  <p:clrMapOvr>
    <a:masterClrMapping/>
  </p:clrMapOvr>
</p:sld>
</file>

<file path=ppt/theme/theme1.xml><?xml version="1.0" encoding="utf-8"?>
<a:theme xmlns:a="http://schemas.openxmlformats.org/drawingml/2006/main" name="Content slide - stil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 - still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itle slide - animate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ontent slide - animate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umbnail imag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</TotalTime>
  <Words>39</Words>
  <Application>Microsoft Office PowerPoint</Application>
  <PresentationFormat>On-screen Show (4:3)</PresentationFormat>
  <Paragraphs>3</Paragraphs>
  <Slides>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</vt:i4>
      </vt:variant>
    </vt:vector>
  </HeadingPairs>
  <TitlesOfParts>
    <vt:vector size="14" baseType="lpstr">
      <vt:lpstr>Aptos</vt:lpstr>
      <vt:lpstr>Aptos Display</vt:lpstr>
      <vt:lpstr>Arial</vt:lpstr>
      <vt:lpstr>Calibri</vt:lpstr>
      <vt:lpstr>Georgia Pro</vt:lpstr>
      <vt:lpstr>Content slide - still</vt:lpstr>
      <vt:lpstr>Content - still</vt:lpstr>
      <vt:lpstr>Title slide - animated</vt:lpstr>
      <vt:lpstr>Content slide - animated</vt:lpstr>
      <vt:lpstr>Thumbnail image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Alicia Begley</dc:creator>
  <cp:lastModifiedBy>Alicia Begley</cp:lastModifiedBy>
  <cp:revision>7</cp:revision>
  <dcterms:created xsi:type="dcterms:W3CDTF">2025-01-16T10:48:42Z</dcterms:created>
  <dcterms:modified xsi:type="dcterms:W3CDTF">2025-03-10T19:57:58Z</dcterms:modified>
</cp:coreProperties>
</file>