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650" r:id="rId2"/>
    <p:sldMasterId id="2147483731" r:id="rId3"/>
    <p:sldMasterId id="2147483659" r:id="rId4"/>
  </p:sldMasterIdLst>
  <p:notesMasterIdLst>
    <p:notesMasterId r:id="rId9"/>
  </p:notesMasterIdLst>
  <p:sldIdLst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32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5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431766-AB21-E84B-D09A-0CDAAF49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89EF9E-EB14-4C57-8BA1-0828938C785A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066D72-2B87-D0AB-D203-CD94FDFC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A4F71-0A72-2DF6-4889-703BF0C6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C558112-8E31-4372-B348-0CDDC6C4D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14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030A-79D9-7B0E-0EDD-18F6EFE59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4542D-8B6E-0126-65CD-02DE4ADDE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67B29-F6FF-840D-18B9-3EDD1AFC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D21CC9E-1528-4D98-B92E-9C838079720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D1E54-5F16-E08B-5293-3B3CAA9D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605E0-D51F-9EBB-E388-E19FDF03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9E346B-E0B4-4DB0-89DE-1BE5D0DA4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89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22F6-E6C5-8523-1096-A164F2DA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04395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7263-684F-7D3B-D147-9004EFD01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2506662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D5D7C-FC3A-F58F-806F-816B09AA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2506047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D6EEC-F752-4859-0416-AC5B2BC6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D21CC9E-1528-4D98-B92E-9C838079720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A021C-7383-ECFC-5521-7D79F449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71829-AEBB-F933-A23A-A9CA7DAE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9E346B-E0B4-4DB0-89DE-1BE5D0DA4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4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56DF4-7FE8-DAFC-219C-A2BCB4D4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D21CC9E-1528-4D98-B92E-9C838079720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F03DB-A229-24A8-3363-67F7F616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52353-6F8D-5B2F-BE72-206CE3C3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9E346B-E0B4-4DB0-89DE-1BE5D0DA4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16B39-0C5E-0482-8B06-1182A32E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9A776-BBE5-9B79-E056-955715C27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38485-6545-B69E-E469-BF9755B5F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4C655-534E-8295-E896-D8F7C6F1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D21CC9E-1528-4D98-B92E-9C838079720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8FC3E-AA79-B413-DE63-D93F5E75F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FA87-36D2-DB6D-38DF-71F90F6C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9E346B-E0B4-4DB0-89DE-1BE5D0DA4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A45B64-3D01-FA3B-B652-444BB981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63721C-E84B-4F55-9EEC-F9D52534088B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09B3B-8097-9C0D-B097-0B3E9EA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291A9-9695-BF45-2CF1-392D512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FC7C016-F380-46EC-B46E-BAA643003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6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video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microsoft.com/office/2007/relationships/media" Target="../media/media1.mp4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6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2662"/>
            <a:ext cx="754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533651"/>
            <a:ext cx="75438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nt week 3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01C5D612-3291-35DE-11AB-CBDCF3A91469}"/>
              </a:ext>
            </a:extLst>
          </p:cNvPr>
          <p:cNvPicPr>
            <a:picLocks noChangeAspect="1"/>
          </p:cNvPicPr>
          <p:nvPr userDrawn="1"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1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5" r:id="rId2"/>
    <p:sldLayoutId id="2147483738" r:id="rId3"/>
    <p:sldLayoutId id="214748373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2" y="5643877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A75D81-C66B-F2CE-A41A-21C1250E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BAB36D-298A-8EF0-9129-EB303B2DC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992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2985-91B5-F4C1-4AF8-C8B05DF6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960549"/>
            <a:ext cx="78867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F011-A389-7258-8923-C681E4145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519915"/>
            <a:ext cx="3867150" cy="36570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D8B8-1A2A-BC92-9AA6-010470FC5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519915"/>
            <a:ext cx="3867150" cy="365704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05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3304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stil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umbnai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39</Words>
  <Application>Microsoft Office PowerPoint</Application>
  <PresentationFormat>On-screen Show (4:3)</PresentationFormat>
  <Paragraphs>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Georgia Pro</vt:lpstr>
      <vt:lpstr>Title slide - still</vt:lpstr>
      <vt:lpstr>Content slide - still</vt:lpstr>
      <vt:lpstr>Content slide - animated</vt:lpstr>
      <vt:lpstr>thumbnail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9</cp:revision>
  <dcterms:created xsi:type="dcterms:W3CDTF">2025-01-16T10:48:42Z</dcterms:created>
  <dcterms:modified xsi:type="dcterms:W3CDTF">2025-03-10T20:32:39Z</dcterms:modified>
</cp:coreProperties>
</file>