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</p:sldMasterIdLst>
  <p:sldIdLst>
    <p:sldId id="256" r:id="rId3"/>
    <p:sldId id="257" r:id="rId4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984" autoAdjust="0"/>
    <p:restoredTop sz="94660"/>
  </p:normalViewPr>
  <p:slideViewPr>
    <p:cSldViewPr snapToGrid="0">
      <p:cViewPr varScale="1">
        <p:scale>
          <a:sx n="68" d="100"/>
          <a:sy n="68" d="100"/>
        </p:scale>
        <p:origin x="66" y="168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14631B-2B89-43BB-B164-7B500B3A5244}" type="datetimeFigureOut">
              <a:rPr lang="en-GB" smtClean="0"/>
              <a:t>22/04/2025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3D10DE-35C8-4E63-8B58-BB9C7BBDDAC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812261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14631B-2B89-43BB-B164-7B500B3A5244}" type="datetimeFigureOut">
              <a:rPr lang="en-GB" smtClean="0"/>
              <a:t>22/04/2025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3D10DE-35C8-4E63-8B58-BB9C7BBDDAC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076404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14631B-2B89-43BB-B164-7B500B3A5244}" type="datetimeFigureOut">
              <a:rPr lang="en-GB" smtClean="0"/>
              <a:t>22/04/2025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3D10DE-35C8-4E63-8B58-BB9C7BBDDAC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3565681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A0BC5A-9C1C-1889-0ED3-4E7DEADB20A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66941FD-0DFD-D667-78B6-ED24AC2C528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7E8FC37-A580-807A-FDBD-DFCA45EA17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6CA6AF-7BA4-42CB-BB07-8C52B09572FA}" type="datetimeFigureOut">
              <a:rPr lang="en-GB" smtClean="0"/>
              <a:t>22/04/2025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789B7F7-3BC3-4C30-77C5-CB712EE81D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3635741-DD7F-EFEE-5F13-DE9828023D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5B6A77-C659-4C84-9B97-A71F343A734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7294353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67C2AB-2798-86C1-BF05-49EDB076F5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91D9120-CF0C-4E3E-2E5C-4C6FC5647B5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923BE3B-A59D-A9F0-B698-B7F3059FB8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6CA6AF-7BA4-42CB-BB07-8C52B09572FA}" type="datetimeFigureOut">
              <a:rPr lang="en-GB" smtClean="0"/>
              <a:t>22/04/2025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E76F65B-605B-8B9D-6EB7-70DAB11F73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EF5CC4B-1214-B511-B8D0-A9B3277885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5B6A77-C659-4C84-9B97-A71F343A734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8187344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737E6D-5701-2378-7ABF-4C81CA4192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A6CD7F0-8FBD-1329-90BC-2D84B4BECEC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7D522ED-374F-F67C-F9FC-903D9E9ACB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6CA6AF-7BA4-42CB-BB07-8C52B09572FA}" type="datetimeFigureOut">
              <a:rPr lang="en-GB" smtClean="0"/>
              <a:t>22/04/2025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62A1B17-CD62-BEC6-02F3-90591B3C72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EF9534D-34A7-E685-015E-C1DA525EA6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5B6A77-C659-4C84-9B97-A71F343A734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7882823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42A08E-042E-C265-0A02-2A03F05CC0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45E418D-9E0B-2177-F1BA-339DE5621E7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6715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DF10DAA-1833-F5A3-6255-62C91CA32E5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48200" y="1825625"/>
            <a:ext cx="386715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593B164-8E24-3399-9C7E-58D9973C37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6CA6AF-7BA4-42CB-BB07-8C52B09572FA}" type="datetimeFigureOut">
              <a:rPr lang="en-GB" smtClean="0"/>
              <a:t>22/04/2025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B321A44-6848-DA7C-8D61-F5E8606814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BFA677E-5303-6AAA-FDD8-2C3C840F96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5B6A77-C659-4C84-9B97-A71F343A734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8674653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B7EBCF-2552-4D43-49C8-7B1873AF0F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DC8DA7D-F33E-2A85-9B5A-6994D85FD69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1A62456-6D04-BD9F-E256-BECDBFF2D2F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728DDB0-C92E-30F0-D041-DC3096B80BC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5114D2F-AA50-62E0-93A3-3F9BBC243F4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D8C3701-09F9-CD33-DC11-F86D340823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6CA6AF-7BA4-42CB-BB07-8C52B09572FA}" type="datetimeFigureOut">
              <a:rPr lang="en-GB" smtClean="0"/>
              <a:t>22/04/2025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413C2A8-06A7-771A-5C4E-114271ED54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FB69351-C8D8-F400-C73F-B51D4F56B7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5B6A77-C659-4C84-9B97-A71F343A734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9410677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D7423A-862A-8C77-1D55-2DCF666246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4B7695A-9114-BDEA-C203-0DF54227A7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6CA6AF-7BA4-42CB-BB07-8C52B09572FA}" type="datetimeFigureOut">
              <a:rPr lang="en-GB" smtClean="0"/>
              <a:t>22/04/2025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BDA36A4-5C12-2AE5-7F4B-398A838B4A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95D2D55-09CC-A24F-69B4-EF0C845088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5B6A77-C659-4C84-9B97-A71F343A734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2332701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760EA3E-2E6A-2BB9-9EE8-EB87CB4CAF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6CA6AF-7BA4-42CB-BB07-8C52B09572FA}" type="datetimeFigureOut">
              <a:rPr lang="en-GB" smtClean="0"/>
              <a:t>22/04/2025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9FDFD88-C4B1-F66F-792A-064E61A150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C6BE05E-B96F-8A73-D58D-D693FD321C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5B6A77-C659-4C84-9B97-A71F343A734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5976786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A44405-2F70-BCAB-17B7-CFA17C044D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2E8EC2C-813B-F591-BC22-1AB722C6DD7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0F4AEAF-F3B2-D1D6-2D05-AEEE85FBCD9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425DE06-33D8-0311-4361-794A979D2B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6CA6AF-7BA4-42CB-BB07-8C52B09572FA}" type="datetimeFigureOut">
              <a:rPr lang="en-GB" smtClean="0"/>
              <a:t>22/04/2025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470B9BD-9BE7-57B1-A0F0-3047FEEA5F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09CA5AA-486F-E93F-2CF8-D323E5666E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5B6A77-C659-4C84-9B97-A71F343A734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429801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14631B-2B89-43BB-B164-7B500B3A5244}" type="datetimeFigureOut">
              <a:rPr lang="en-GB" smtClean="0"/>
              <a:t>22/04/2025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3D10DE-35C8-4E63-8B58-BB9C7BBDDAC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7027961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D7F7A5-6F1E-168B-66A4-E34B8C26F4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FD43F52-AF8B-3CD8-A9B8-5674BECBB55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A842C42-0DF0-85B7-A446-D32C91B1FF6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BC14003-6253-B6D7-25B7-8A8C4E0DEC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6CA6AF-7BA4-42CB-BB07-8C52B09572FA}" type="datetimeFigureOut">
              <a:rPr lang="en-GB" smtClean="0"/>
              <a:t>22/04/2025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2861AB5-46AA-CCA0-AFEA-140867CEDF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BC3C277-EDFF-7097-22AB-D318A2946A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5B6A77-C659-4C84-9B97-A71F343A734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658869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C00420-64B6-AA9E-AB10-5D1ED275E2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B79A086-25C5-3E2B-DCA4-DBAF1C1B4CB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2AB43C5-C73C-5637-BEC5-BEEA65076E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6CA6AF-7BA4-42CB-BB07-8C52B09572FA}" type="datetimeFigureOut">
              <a:rPr lang="en-GB" smtClean="0"/>
              <a:t>22/04/2025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3CD836B-83E3-7643-F835-3B96005D9F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F158C14-38FE-23D0-DEE0-F5F573C097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5B6A77-C659-4C84-9B97-A71F343A734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1218019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A781700-F62A-A402-5DA9-5DFF876B3AF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FF55FC7-483F-E387-F5BD-0F39F98552C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7626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29649D3-AB59-A569-C4C4-F2A2566DFC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6CA6AF-7BA4-42CB-BB07-8C52B09572FA}" type="datetimeFigureOut">
              <a:rPr lang="en-GB" smtClean="0"/>
              <a:t>22/04/2025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0E4D8D7-2ADE-F915-D19D-3E5672EFA2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C9B2246-86CB-0CBD-321B-0436F1B139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5B6A77-C659-4C84-9B97-A71F343A734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446520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14631B-2B89-43BB-B164-7B500B3A5244}" type="datetimeFigureOut">
              <a:rPr lang="en-GB" smtClean="0"/>
              <a:t>22/04/2025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3D10DE-35C8-4E63-8B58-BB9C7BBDDAC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963068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14631B-2B89-43BB-B164-7B500B3A5244}" type="datetimeFigureOut">
              <a:rPr lang="en-GB" smtClean="0"/>
              <a:t>22/04/2025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3D10DE-35C8-4E63-8B58-BB9C7BBDDAC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514224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14631B-2B89-43BB-B164-7B500B3A5244}" type="datetimeFigureOut">
              <a:rPr lang="en-GB" smtClean="0"/>
              <a:t>22/04/2025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3D10DE-35C8-4E63-8B58-BB9C7BBDDAC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457846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14631B-2B89-43BB-B164-7B500B3A5244}" type="datetimeFigureOut">
              <a:rPr lang="en-GB" smtClean="0"/>
              <a:t>22/04/2025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3D10DE-35C8-4E63-8B58-BB9C7BBDDAC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58233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14631B-2B89-43BB-B164-7B500B3A5244}" type="datetimeFigureOut">
              <a:rPr lang="en-GB" smtClean="0"/>
              <a:t>22/04/2025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3D10DE-35C8-4E63-8B58-BB9C7BBDDAC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527140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14631B-2B89-43BB-B164-7B500B3A5244}" type="datetimeFigureOut">
              <a:rPr lang="en-GB" smtClean="0"/>
              <a:t>22/04/2025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3D10DE-35C8-4E63-8B58-BB9C7BBDDAC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77108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14631B-2B89-43BB-B164-7B500B3A5244}" type="datetimeFigureOut">
              <a:rPr lang="en-GB" smtClean="0"/>
              <a:t>22/04/2025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3D10DE-35C8-4E63-8B58-BB9C7BBDDAC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484771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AA14631B-2B89-43BB-B164-7B500B3A5244}" type="datetimeFigureOut">
              <a:rPr lang="en-GB" smtClean="0"/>
              <a:t>22/04/2025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ED3D10DE-35C8-4E63-8B58-BB9C7BBDDAC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865006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8185CF1-4FA6-C2BC-016C-42B8C2370F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22E452C-F658-B0F8-6EEF-44B5045C5AA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0659B39-4E4C-CC84-44A9-AC5C456CD72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316CA6AF-7BA4-42CB-BB07-8C52B09572FA}" type="datetimeFigureOut">
              <a:rPr lang="en-GB" smtClean="0"/>
              <a:t>22/04/2025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8324896-994A-334F-853A-150B413D84F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117947A-E658-BE2E-0DDE-D22F0D65F82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BC5B6A77-C659-4C84-9B97-A71F343A734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545973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red shield with white text&#10;&#10;AI-generated content may be incorrect.">
            <a:extLst>
              <a:ext uri="{FF2B5EF4-FFF2-40B4-BE49-F238E27FC236}">
                <a16:creationId xmlns:a16="http://schemas.microsoft.com/office/drawing/2014/main" id="{3B29BF7B-5733-65A0-42E6-C38E9A29464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8607" y="5106571"/>
            <a:ext cx="1377643" cy="13776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778019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395428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 Them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</TotalTime>
  <Words>0</Words>
  <Application>Microsoft Office PowerPoint</Application>
  <PresentationFormat>On-screen Show (4:3)</PresentationFormat>
  <Paragraphs>0</Paragraphs>
  <Slides>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</vt:i4>
      </vt:variant>
    </vt:vector>
  </HeadingPairs>
  <TitlesOfParts>
    <vt:vector size="7" baseType="lpstr">
      <vt:lpstr>Aptos</vt:lpstr>
      <vt:lpstr>Aptos Display</vt:lpstr>
      <vt:lpstr>Arial</vt:lpstr>
      <vt:lpstr>Office Theme</vt:lpstr>
      <vt:lpstr>Custom Design</vt:lpstr>
      <vt:lpstr>PowerPoint Presentation</vt:lpstr>
      <vt:lpstr>PowerPoint Presentation</vt:lpstr>
    </vt:vector>
  </TitlesOfParts>
  <Company>The Salvation Army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Faye Lloyd-Jones</dc:creator>
  <cp:lastModifiedBy>Faye Lloyd-Jones</cp:lastModifiedBy>
  <cp:revision>1</cp:revision>
  <dcterms:created xsi:type="dcterms:W3CDTF">2025-04-22T07:56:01Z</dcterms:created>
  <dcterms:modified xsi:type="dcterms:W3CDTF">2025-04-22T07:58:44Z</dcterms:modified>
</cp:coreProperties>
</file>