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2" y="19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C60B3-FCA7-7D38-2FBE-3B2BB5A8C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C3692D-D855-47C1-6BFA-47D30214C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28E5A-FC30-C680-84D2-92CA4206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8CBE-8042-48C2-91CC-7CFFAD6A2A6E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F536D-332B-BC97-BA3F-05869133F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C48D3-10F0-12F6-81DB-F2B3F4A76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4572-AFAC-4559-8D3A-2BD79D581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04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E56F6-7EF8-E110-3045-3A00DD4A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8BCDA1-E060-87E5-F534-392820C5C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03BDC-D92E-C6EA-FB01-EA00AA3FA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8CBE-8042-48C2-91CC-7CFFAD6A2A6E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43210-8AEB-9C2E-3A77-47714C00F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125D3-33D4-1E37-3EB9-5FD746E7F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4572-AFAC-4559-8D3A-2BD79D581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81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01D146-9930-2F37-D0B7-9F28557268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AA12C3-C816-EBE8-4441-249B22133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9FF8F-CF39-92F5-41D6-A26C2412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8CBE-8042-48C2-91CC-7CFFAD6A2A6E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BF9C9-C454-C982-2EEE-36FB122E1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50342-EDE6-0A88-1709-0C5A42EA0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4572-AFAC-4559-8D3A-2BD79D581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804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9A6B-9A9A-AE25-EB32-90B6AA333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247B1-4CE3-C08E-608C-AB539297A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D873F-6075-7FCB-2DC7-5883F008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60B0-DA4B-4405-A9DD-AF4BB9BB03FB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DDCBC-B14F-21D5-EE10-88210712D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840FC-B56C-77EF-9336-C4A08A9EC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5BA7-B6B1-48A7-9188-4C986A0F0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598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66A67-BCE4-D3B0-5712-A7C7F4FF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AC937-F149-7523-AE2A-CD7143470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7E30E-3D7E-EB5A-6812-8A38B6EFD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60B0-DA4B-4405-A9DD-AF4BB9BB03FB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5E6C9-28EB-8841-0CFC-182E813BB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C5AB3-97B9-74AA-64A0-208E0BB76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5BA7-B6B1-48A7-9188-4C986A0F0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22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53D90-A273-CA86-4776-8CC52E937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C22A9-D3B6-E523-2E82-522FB3029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52ADE-9F97-0B45-696C-079A9EF14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60B0-DA4B-4405-A9DD-AF4BB9BB03FB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412BB-600D-B412-B38A-E18CF6A3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F0671-6C8A-4DB5-6FC5-DA30798B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5BA7-B6B1-48A7-9188-4C986A0F0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576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9C548-05DF-9ECC-6481-F474A541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3B6FC-F4F5-1009-CBC2-7617561006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D2EFBB-EADB-AA32-F5F6-8B570F6E9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05CB3-50A1-9CC7-877D-156689E8E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60B0-DA4B-4405-A9DD-AF4BB9BB03FB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6459A3-BFB1-74B9-890A-612CC92CD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747AA-3479-014E-F32B-149CFE88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5BA7-B6B1-48A7-9188-4C986A0F0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145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12801-7F05-3869-328B-745F1FFE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276B9-D211-DEEF-3E31-35D0F80FD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BB81D-7330-C8CD-2CE2-C76DBDC7B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2BC1ED-E699-6B47-D81F-A98D13EE0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A5867-9EA3-7EBB-9BCA-C5BDF0CF32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3C66A5-67F8-2B35-549C-1498F3CD9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60B0-DA4B-4405-A9DD-AF4BB9BB03FB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96FBB0-240C-D1C6-10F3-38A187344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7715AC-B196-1BF5-C20A-CD0A1ADF1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5BA7-B6B1-48A7-9188-4C986A0F0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544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F3954-5997-04B7-4D36-4E20CD147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AA08CB-A7A1-170E-C7DB-86A5BC155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60B0-DA4B-4405-A9DD-AF4BB9BB03FB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60B55C-4186-E09F-498F-A66DCF3E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3D4A9-4A36-6B11-0AF1-56A44DE05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5BA7-B6B1-48A7-9188-4C986A0F0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227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A91ED7-5DD1-17B2-E7C2-1C3A0EC3F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60B0-DA4B-4405-A9DD-AF4BB9BB03FB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B5C875-A39C-2A68-1060-99F98BB50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3C2E0-9598-33B3-43D7-EFDA76B1A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5BA7-B6B1-48A7-9188-4C986A0F0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220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89AEA-D8D0-26F6-4150-5FC0BCF28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309C3-F4D3-B2EE-10F9-88B7CCE7E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3536E-B275-A358-DB93-8243A1857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B7688-AA35-0EF1-E240-01738285A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60B0-DA4B-4405-A9DD-AF4BB9BB03FB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93BFB-0CC0-A4D0-9827-8F7A6FDF3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15AA1-9B0A-4BAE-DDD8-C516C4E4E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5BA7-B6B1-48A7-9188-4C986A0F0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64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C808-F775-567C-F73B-17E1CF052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FE5C6-72A9-C679-E436-6BB910C63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873A2-B38C-6EAB-4BAE-6D46E54AE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8CBE-8042-48C2-91CC-7CFFAD6A2A6E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CB4CC-66B5-E441-507C-888428BF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682D5-37DB-6190-FABE-11537F804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4572-AFAC-4559-8D3A-2BD79D581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551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4006-B284-2298-5053-EE6546414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5D3107-B6D6-35AA-254A-A16C7FF6A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C4DCC1-DA66-9D6B-EAAE-845EFF34E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78498-F40D-BFB6-FF5B-9621A3FF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60B0-DA4B-4405-A9DD-AF4BB9BB03FB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232F0E-6A16-7FB7-0B39-A1537A47D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C9C7C-98C8-5625-E6DA-B7381366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5BA7-B6B1-48A7-9188-4C986A0F0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923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55F6B-08DA-62B3-FC2F-7F7AA9FEB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D432FF-E804-6A4A-FBF6-3B21E3F06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60BA1-F061-62A6-3B73-1F4F43ACB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60B0-DA4B-4405-A9DD-AF4BB9BB03FB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9FA52-1408-E58B-8F04-EDC1BB133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96E10-89A6-8012-ED07-55B7C7FE3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5BA7-B6B1-48A7-9188-4C986A0F0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484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6C0CBB-DB00-6BC0-A157-CEC576C096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CCEBA6-D563-705C-2235-EA3DE2050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E9525-AA7E-6CC7-56CC-D65FB6409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60B0-DA4B-4405-A9DD-AF4BB9BB03FB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D010-6B25-DBCA-D673-4EC7889B0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B8051-25D0-70A5-9B0E-D1DD5C1B5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5BA7-B6B1-48A7-9188-4C986A0F0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970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F470C-7F08-19D1-A89A-60D2CD9A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B4D72-2707-6460-3A16-F60AA591F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CD494-CEA4-BBC6-98D6-C29B6FC4E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8CBE-8042-48C2-91CC-7CFFAD6A2A6E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FD6D5-7744-E8FD-CB71-07D8590AD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02218-3E78-C07F-3977-698D8BD2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4572-AFAC-4559-8D3A-2BD79D581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00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48252-A96E-FAB2-B40C-C74CE5427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22156-56AE-2C12-6AFC-D0CC5C45B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C0CED-7D44-D603-2590-664161AAD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70ECF-40CD-4790-B675-94E5FE98C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8CBE-8042-48C2-91CC-7CFFAD6A2A6E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673B9C-F8D3-AD06-ED23-99E187139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EFD5B-6548-11AC-4124-D30DDCC0B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4572-AFAC-4559-8D3A-2BD79D581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07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81822-3401-C553-E354-742590762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CD8B1-7007-899D-F3CF-1EB1AF756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17E70-D83E-9E6A-6B45-7557CE116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BA718C-BDDB-1AD4-D62A-C0BFF2F96E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40DA72-7F01-5BC9-E86C-723AD9BC61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EE7204-DF03-BF11-DA6B-90AEB91A4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8CBE-8042-48C2-91CC-7CFFAD6A2A6E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DF0AC0-109E-FA92-5A1A-CE288348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325E30-1F95-1A7F-EEC2-4BE8026FB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4572-AFAC-4559-8D3A-2BD79D581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62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B611F-11CF-1A7E-04FA-2CBA5B13A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497E1F-AB19-D013-7DA1-95A8EE834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8CBE-8042-48C2-91CC-7CFFAD6A2A6E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C91BCC-EECF-B0A3-FBCE-AFE9D4F09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6D46FE-DEFA-DCF5-83C4-FEFCB779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4572-AFAC-4559-8D3A-2BD79D581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97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7FB62A-9F54-03CB-A12D-B97E1A44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8CBE-8042-48C2-91CC-7CFFAD6A2A6E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8702D4-6F3C-B682-0921-3FD4FB81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77818-B88D-F50D-C119-5445556B9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4572-AFAC-4559-8D3A-2BD79D581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45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35795-C74A-5339-6ABA-E71E81FB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14621-2836-0787-CE61-4F6C4C889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70157-5F7C-FDCA-D52F-94C87A0EB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BFCED-48DE-EF42-9716-A3A7DC313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8CBE-8042-48C2-91CC-7CFFAD6A2A6E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1E67B-2F9B-A203-96A3-F4A14E1A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A18AC-8747-D3E0-A922-10B693B1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4572-AFAC-4559-8D3A-2BD79D581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95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DD7FD-EEA1-1E22-8D2B-2E5654CA9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3CCB05-1B7F-557D-8330-9B77B4F29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A6F4B-1879-ED6A-D956-B1EC75CAF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62CAB-927D-2F47-A156-3A22C06C0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8CBE-8042-48C2-91CC-7CFFAD6A2A6E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1C90A7-94AE-52A3-51E2-4CBDEB7E7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03568-C79E-8128-2DD3-8FFDBD21F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4572-AFAC-4559-8D3A-2BD79D581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41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D8B3ED-5F7F-CB88-7F21-35BB9A0AA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9EB50-E853-45C2-4A04-B46954989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72CBC-C967-0F36-69FA-C05540882A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AD8CBE-8042-48C2-91CC-7CFFAD6A2A6E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1CD2C-6ACD-690B-B808-D0F1626637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6045C-B8E0-BEB4-54FB-B389BA5021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224572-AFAC-4559-8D3A-2BD79D581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55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54EBFE-36AC-5289-80EF-C0AC3F0D3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88A74-D516-DC60-1B22-0FF7FC0BA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807FD-A2F7-138F-905F-CA2CD12F0E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2C60B0-DA4B-4405-A9DD-AF4BB9BB03FB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B9F0E-C420-8CA5-6F05-ECB4EFCBFF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801D9-6005-23A0-4C7F-2B7BB93450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D35BA7-B6B1-48A7-9188-4C986A0F0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25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shield with white text&#10;&#10;AI-generated content may be incorrect.">
            <a:extLst>
              <a:ext uri="{FF2B5EF4-FFF2-40B4-BE49-F238E27FC236}">
                <a16:creationId xmlns:a16="http://schemas.microsoft.com/office/drawing/2014/main" id="{E2F1134D-9B9E-6AE9-1C59-6B4A61FA1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5" y="4970931"/>
            <a:ext cx="1606518" cy="160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6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611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Custom Design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Faye Lloyd-Jones</dc:creator>
  <cp:lastModifiedBy>Faye Lloyd-Jones</cp:lastModifiedBy>
  <cp:revision>1</cp:revision>
  <dcterms:created xsi:type="dcterms:W3CDTF">2025-04-22T07:35:52Z</dcterms:created>
  <dcterms:modified xsi:type="dcterms:W3CDTF">2025-04-22T07:54:03Z</dcterms:modified>
</cp:coreProperties>
</file>